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21"/>
  </p:notesMasterIdLst>
  <p:handoutMasterIdLst>
    <p:handoutMasterId r:id="rId22"/>
  </p:handoutMasterIdLst>
  <p:sldIdLst>
    <p:sldId id="303" r:id="rId7"/>
    <p:sldId id="874" r:id="rId8"/>
    <p:sldId id="708" r:id="rId9"/>
    <p:sldId id="879" r:id="rId10"/>
    <p:sldId id="867" r:id="rId11"/>
    <p:sldId id="869" r:id="rId12"/>
    <p:sldId id="872" r:id="rId13"/>
    <p:sldId id="873" r:id="rId14"/>
    <p:sldId id="871" r:id="rId15"/>
    <p:sldId id="870" r:id="rId16"/>
    <p:sldId id="866" r:id="rId17"/>
    <p:sldId id="876" r:id="rId18"/>
    <p:sldId id="878" r:id="rId19"/>
    <p:sldId id="875" r:id="rId2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651308-0518-D694-B91B-B434E55DD200}" name="Nokia (Siva)" initials="Nokia" userId="Nokia (Siva)" providerId="None"/>
  <p188:author id="{D0F785F8-7E74-492B-54F5-7EAA0C30F82B}" name="Devaki Chandramouli (Nokia)" initials="D(" userId="S::devaki.chandramouli@nokia.com::ebf2a9f8-651b-4485-926f-9d93c0eafb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000000"/>
    <a:srgbClr val="6AB458"/>
    <a:srgbClr val="FF3300"/>
    <a:srgbClr val="E9EDF4"/>
    <a:srgbClr val="C6D254"/>
    <a:srgbClr val="B1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887" autoAdjust="0"/>
  </p:normalViewPr>
  <p:slideViewPr>
    <p:cSldViewPr snapToGrid="0">
      <p:cViewPr varScale="1">
        <p:scale>
          <a:sx n="122" d="100"/>
          <a:sy n="122" d="100"/>
        </p:scale>
        <p:origin x="1284" y="90"/>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varamakrishnan Swaminathan (Nokia)" userId="bdabad87-74d8-4125-a4b3-835f550ab6be" providerId="ADAL" clId="{5CAED339-6EC4-436C-AE66-1D59E920467B}"/>
    <pc:docChg chg="">
      <pc:chgData name="Sivaramakrishnan Swaminathan (Nokia)" userId="bdabad87-74d8-4125-a4b3-835f550ab6be" providerId="ADAL" clId="{5CAED339-6EC4-436C-AE66-1D59E920467B}" dt="2024-07-25T14:19:08.033" v="9"/>
      <pc:docMkLst>
        <pc:docMk/>
      </pc:docMkLst>
      <pc:sldChg chg="addCm">
        <pc:chgData name="Sivaramakrishnan Swaminathan (Nokia)" userId="bdabad87-74d8-4125-a4b3-835f550ab6be" providerId="ADAL" clId="{5CAED339-6EC4-436C-AE66-1D59E920467B}" dt="2024-07-25T13:19:48.599" v="0"/>
        <pc:sldMkLst>
          <pc:docMk/>
          <pc:sldMk cId="0" sldId="708"/>
        </pc:sldMkLst>
        <pc:extLst>
          <p:ext xmlns:p="http://schemas.openxmlformats.org/presentationml/2006/main" uri="{D6D511B9-2390-475A-947B-AFAB55BFBCF1}">
            <pc226:cmChg xmlns:pc226="http://schemas.microsoft.com/office/powerpoint/2022/06/main/command" chg="add">
              <pc226:chgData name="Sivaramakrishnan Swaminathan (Nokia)" userId="bdabad87-74d8-4125-a4b3-835f550ab6be" providerId="ADAL" clId="{5CAED339-6EC4-436C-AE66-1D59E920467B}" dt="2024-07-25T13:19:48.599" v="0"/>
              <pc2:cmMkLst xmlns:pc2="http://schemas.microsoft.com/office/powerpoint/2019/9/main/command">
                <pc:docMk/>
                <pc:sldMk cId="0" sldId="708"/>
                <pc2:cmMk id="{D85D09A5-05E6-4EB2-8360-550710250B2E}"/>
              </pc2:cmMkLst>
            </pc226:cmChg>
          </p:ext>
        </pc:extLst>
      </pc:sldChg>
      <pc:sldChg chg="addCm modCm">
        <pc:chgData name="Sivaramakrishnan Swaminathan (Nokia)" userId="bdabad87-74d8-4125-a4b3-835f550ab6be" providerId="ADAL" clId="{5CAED339-6EC4-436C-AE66-1D59E920467B}" dt="2024-07-25T13:27:03.451" v="2"/>
        <pc:sldMkLst>
          <pc:docMk/>
          <pc:sldMk cId="3972818851" sldId="872"/>
        </pc:sldMkLst>
        <pc:extLst>
          <p:ext xmlns:p="http://schemas.openxmlformats.org/presentationml/2006/main" uri="{D6D511B9-2390-475A-947B-AFAB55BFBCF1}">
            <pc226:cmChg xmlns:pc226="http://schemas.microsoft.com/office/powerpoint/2022/06/main/command" chg="add mod">
              <pc226:chgData name="Sivaramakrishnan Swaminathan (Nokia)" userId="bdabad87-74d8-4125-a4b3-835f550ab6be" providerId="ADAL" clId="{5CAED339-6EC4-436C-AE66-1D59E920467B}" dt="2024-07-25T13:27:03.451" v="2"/>
              <pc2:cmMkLst xmlns:pc2="http://schemas.microsoft.com/office/powerpoint/2019/9/main/command">
                <pc:docMk/>
                <pc:sldMk cId="3972818851" sldId="872"/>
                <pc2:cmMk id="{DA89739B-4558-4C4C-913B-7D197C7E0363}"/>
              </pc2:cmMkLst>
            </pc226:cmChg>
          </p:ext>
        </pc:extLst>
      </pc:sldChg>
      <pc:sldChg chg="addCm delCm modCm">
        <pc:chgData name="Sivaramakrishnan Swaminathan (Nokia)" userId="bdabad87-74d8-4125-a4b3-835f550ab6be" providerId="ADAL" clId="{5CAED339-6EC4-436C-AE66-1D59E920467B}" dt="2024-07-25T14:19:08.033" v="9"/>
        <pc:sldMkLst>
          <pc:docMk/>
          <pc:sldMk cId="1834011888" sldId="873"/>
        </pc:sldMkLst>
        <pc:extLst>
          <p:ext xmlns:p="http://schemas.openxmlformats.org/presentationml/2006/main" uri="{D6D511B9-2390-475A-947B-AFAB55BFBCF1}">
            <pc226:cmChg xmlns:pc226="http://schemas.microsoft.com/office/powerpoint/2022/06/main/command" chg="add mod">
              <pc226:chgData name="Sivaramakrishnan Swaminathan (Nokia)" userId="bdabad87-74d8-4125-a4b3-835f550ab6be" providerId="ADAL" clId="{5CAED339-6EC4-436C-AE66-1D59E920467B}" dt="2024-07-25T14:17:26.356" v="6"/>
              <pc2:cmMkLst xmlns:pc2="http://schemas.microsoft.com/office/powerpoint/2019/9/main/command">
                <pc:docMk/>
                <pc:sldMk cId="1834011888" sldId="873"/>
                <pc2:cmMk id="{7763C415-124F-4AE0-AA44-4A6C246FEF3E}"/>
              </pc2:cmMkLst>
            </pc226:cmChg>
            <pc226:cmChg xmlns:pc226="http://schemas.microsoft.com/office/powerpoint/2022/06/main/command" chg="add">
              <pc226:chgData name="Sivaramakrishnan Swaminathan (Nokia)" userId="bdabad87-74d8-4125-a4b3-835f550ab6be" providerId="ADAL" clId="{5CAED339-6EC4-436C-AE66-1D59E920467B}" dt="2024-07-25T14:19:08.033" v="9"/>
              <pc2:cmMkLst xmlns:pc2="http://schemas.microsoft.com/office/powerpoint/2019/9/main/command">
                <pc:docMk/>
                <pc:sldMk cId="1834011888" sldId="873"/>
                <pc2:cmMk id="{66F3A01E-9FB6-44AB-91EE-92745AB4B803}"/>
              </pc2:cmMkLst>
            </pc226:cmChg>
            <pc226:cmChg xmlns:pc226="http://schemas.microsoft.com/office/powerpoint/2022/06/main/command" chg="add del">
              <pc226:chgData name="Sivaramakrishnan Swaminathan (Nokia)" userId="bdabad87-74d8-4125-a4b3-835f550ab6be" providerId="ADAL" clId="{5CAED339-6EC4-436C-AE66-1D59E920467B}" dt="2024-07-25T14:18:56.894" v="8"/>
              <pc2:cmMkLst xmlns:pc2="http://schemas.microsoft.com/office/powerpoint/2019/9/main/command">
                <pc:docMk/>
                <pc:sldMk cId="1834011888" sldId="873"/>
                <pc2:cmMk id="{AA058CA1-B40D-49F1-9A42-D83D78FB2F31}"/>
              </pc2:cmMkLst>
            </pc226:cmChg>
          </p:ext>
        </pc:extLst>
      </pc:sldChg>
    </pc:docChg>
  </pc:docChgLst>
  <pc:docChgLst>
    <pc:chgData name="Dongjoo Kim (Nokia)" userId="0d370802-fa40-41da-9e63-3b740686fe4e" providerId="ADAL" clId="{9236A601-BF02-415D-8D91-86E99E417AA8}"/>
    <pc:docChg chg="undo redo custSel addSld delSld modSld sldOrd modMainMaster">
      <pc:chgData name="Dongjoo Kim (Nokia)" userId="0d370802-fa40-41da-9e63-3b740686fe4e" providerId="ADAL" clId="{9236A601-BF02-415D-8D91-86E99E417AA8}" dt="2024-08-09T08:08:22.914" v="9429" actId="20577"/>
      <pc:docMkLst>
        <pc:docMk/>
      </pc:docMkLst>
      <pc:sldChg chg="modSp mod">
        <pc:chgData name="Dongjoo Kim (Nokia)" userId="0d370802-fa40-41da-9e63-3b740686fe4e" providerId="ADAL" clId="{9236A601-BF02-415D-8D91-86E99E417AA8}" dt="2024-07-23T04:31:55.013" v="1752" actId="20577"/>
        <pc:sldMkLst>
          <pc:docMk/>
          <pc:sldMk cId="0" sldId="303"/>
        </pc:sldMkLst>
        <pc:spChg chg="mod">
          <ac:chgData name="Dongjoo Kim (Nokia)" userId="0d370802-fa40-41da-9e63-3b740686fe4e" providerId="ADAL" clId="{9236A601-BF02-415D-8D91-86E99E417AA8}" dt="2024-07-23T04:31:55.013" v="1752" actId="20577"/>
          <ac:spMkLst>
            <pc:docMk/>
            <pc:sldMk cId="0" sldId="303"/>
            <ac:spMk id="7" creationId="{00000000-0000-0000-0000-000000000000}"/>
          </ac:spMkLst>
        </pc:spChg>
      </pc:sldChg>
      <pc:sldChg chg="addSp delSp modSp mod delCm">
        <pc:chgData name="Dongjoo Kim (Nokia)" userId="0d370802-fa40-41da-9e63-3b740686fe4e" providerId="ADAL" clId="{9236A601-BF02-415D-8D91-86E99E417AA8}" dt="2024-08-06T10:59:49.550" v="8707" actId="14100"/>
        <pc:sldMkLst>
          <pc:docMk/>
          <pc:sldMk cId="0" sldId="708"/>
        </pc:sldMkLst>
        <pc:spChg chg="mod">
          <ac:chgData name="Dongjoo Kim (Nokia)" userId="0d370802-fa40-41da-9e63-3b740686fe4e" providerId="ADAL" clId="{9236A601-BF02-415D-8D91-86E99E417AA8}" dt="2024-08-06T09:01:22.460" v="7002" actId="20577"/>
          <ac:spMkLst>
            <pc:docMk/>
            <pc:sldMk cId="0" sldId="708"/>
            <ac:spMk id="2" creationId="{6F337D98-1A49-5F4A-8958-6C5C9179AEDA}"/>
          </ac:spMkLst>
        </pc:spChg>
        <pc:spChg chg="add mod">
          <ac:chgData name="Dongjoo Kim (Nokia)" userId="0d370802-fa40-41da-9e63-3b740686fe4e" providerId="ADAL" clId="{9236A601-BF02-415D-8D91-86E99E417AA8}" dt="2024-07-23T03:56:20.979" v="705" actId="1037"/>
          <ac:spMkLst>
            <pc:docMk/>
            <pc:sldMk cId="0" sldId="708"/>
            <ac:spMk id="26" creationId="{ABF9C467-AD82-4568-4857-194522040868}"/>
          </ac:spMkLst>
        </pc:spChg>
        <pc:spChg chg="del">
          <ac:chgData name="Dongjoo Kim (Nokia)" userId="0d370802-fa40-41da-9e63-3b740686fe4e" providerId="ADAL" clId="{9236A601-BF02-415D-8D91-86E99E417AA8}" dt="2024-07-22T07:07:18.089" v="81" actId="478"/>
          <ac:spMkLst>
            <pc:docMk/>
            <pc:sldMk cId="0" sldId="708"/>
            <ac:spMk id="29" creationId="{23AEBFED-817F-7B7A-3B23-9EC18F952A06}"/>
          </ac:spMkLst>
        </pc:spChg>
        <pc:spChg chg="del">
          <ac:chgData name="Dongjoo Kim (Nokia)" userId="0d370802-fa40-41da-9e63-3b740686fe4e" providerId="ADAL" clId="{9236A601-BF02-415D-8D91-86E99E417AA8}" dt="2024-07-22T07:07:18.089" v="81" actId="478"/>
          <ac:spMkLst>
            <pc:docMk/>
            <pc:sldMk cId="0" sldId="708"/>
            <ac:spMk id="31" creationId="{D06221FC-C5E0-02A4-297E-825E733CDDB4}"/>
          </ac:spMkLst>
        </pc:spChg>
        <pc:spChg chg="del">
          <ac:chgData name="Dongjoo Kim (Nokia)" userId="0d370802-fa40-41da-9e63-3b740686fe4e" providerId="ADAL" clId="{9236A601-BF02-415D-8D91-86E99E417AA8}" dt="2024-07-22T07:07:18.089" v="81" actId="478"/>
          <ac:spMkLst>
            <pc:docMk/>
            <pc:sldMk cId="0" sldId="708"/>
            <ac:spMk id="32" creationId="{B2B8EEBC-F0DD-89B9-1952-17AFB997D1A5}"/>
          </ac:spMkLst>
        </pc:spChg>
        <pc:spChg chg="del">
          <ac:chgData name="Dongjoo Kim (Nokia)" userId="0d370802-fa40-41da-9e63-3b740686fe4e" providerId="ADAL" clId="{9236A601-BF02-415D-8D91-86E99E417AA8}" dt="2024-07-22T07:07:18.089" v="81" actId="478"/>
          <ac:spMkLst>
            <pc:docMk/>
            <pc:sldMk cId="0" sldId="708"/>
            <ac:spMk id="33" creationId="{39E59A27-5ED2-A19A-87DF-61D24FBDB8E5}"/>
          </ac:spMkLst>
        </pc:spChg>
        <pc:spChg chg="del">
          <ac:chgData name="Dongjoo Kim (Nokia)" userId="0d370802-fa40-41da-9e63-3b740686fe4e" providerId="ADAL" clId="{9236A601-BF02-415D-8D91-86E99E417AA8}" dt="2024-07-22T07:07:18.089" v="81" actId="478"/>
          <ac:spMkLst>
            <pc:docMk/>
            <pc:sldMk cId="0" sldId="708"/>
            <ac:spMk id="49" creationId="{C2CAF35A-7497-3931-88AE-35402BAF715D}"/>
          </ac:spMkLst>
        </pc:spChg>
        <pc:spChg chg="del">
          <ac:chgData name="Dongjoo Kim (Nokia)" userId="0d370802-fa40-41da-9e63-3b740686fe4e" providerId="ADAL" clId="{9236A601-BF02-415D-8D91-86E99E417AA8}" dt="2024-07-22T07:07:18.089" v="81" actId="478"/>
          <ac:spMkLst>
            <pc:docMk/>
            <pc:sldMk cId="0" sldId="708"/>
            <ac:spMk id="50" creationId="{65950F81-ABED-9A6F-3ADE-26F8654925DF}"/>
          </ac:spMkLst>
        </pc:spChg>
        <pc:spChg chg="del">
          <ac:chgData name="Dongjoo Kim (Nokia)" userId="0d370802-fa40-41da-9e63-3b740686fe4e" providerId="ADAL" clId="{9236A601-BF02-415D-8D91-86E99E417AA8}" dt="2024-07-22T07:07:18.089" v="81" actId="478"/>
          <ac:spMkLst>
            <pc:docMk/>
            <pc:sldMk cId="0" sldId="708"/>
            <ac:spMk id="51" creationId="{CCD42DEE-6095-2309-E2BB-990060FF6B91}"/>
          </ac:spMkLst>
        </pc:spChg>
        <pc:spChg chg="del">
          <ac:chgData name="Dongjoo Kim (Nokia)" userId="0d370802-fa40-41da-9e63-3b740686fe4e" providerId="ADAL" clId="{9236A601-BF02-415D-8D91-86E99E417AA8}" dt="2024-07-22T07:07:18.089" v="81" actId="478"/>
          <ac:spMkLst>
            <pc:docMk/>
            <pc:sldMk cId="0" sldId="708"/>
            <ac:spMk id="52" creationId="{B99E78A3-1E5C-8034-D513-28EFB5219E04}"/>
          </ac:spMkLst>
        </pc:spChg>
        <pc:spChg chg="del">
          <ac:chgData name="Dongjoo Kim (Nokia)" userId="0d370802-fa40-41da-9e63-3b740686fe4e" providerId="ADAL" clId="{9236A601-BF02-415D-8D91-86E99E417AA8}" dt="2024-07-22T07:07:18.089" v="81" actId="478"/>
          <ac:spMkLst>
            <pc:docMk/>
            <pc:sldMk cId="0" sldId="708"/>
            <ac:spMk id="53" creationId="{6CF858FB-2AF3-F642-9E04-9DB98D8966B2}"/>
          </ac:spMkLst>
        </pc:spChg>
        <pc:spChg chg="add del mod">
          <ac:chgData name="Dongjoo Kim (Nokia)" userId="0d370802-fa40-41da-9e63-3b740686fe4e" providerId="ADAL" clId="{9236A601-BF02-415D-8D91-86E99E417AA8}" dt="2024-07-23T03:55:01.847" v="625" actId="478"/>
          <ac:spMkLst>
            <pc:docMk/>
            <pc:sldMk cId="0" sldId="708"/>
            <ac:spMk id="57" creationId="{2782D31A-B616-74CD-F5FB-27E88DB0365B}"/>
          </ac:spMkLst>
        </pc:spChg>
        <pc:spChg chg="add del mod">
          <ac:chgData name="Dongjoo Kim (Nokia)" userId="0d370802-fa40-41da-9e63-3b740686fe4e" providerId="ADAL" clId="{9236A601-BF02-415D-8D91-86E99E417AA8}" dt="2024-07-23T03:55:01.847" v="625" actId="478"/>
          <ac:spMkLst>
            <pc:docMk/>
            <pc:sldMk cId="0" sldId="708"/>
            <ac:spMk id="58" creationId="{DEBF98DB-4D0B-1966-34E7-CB41709DB66D}"/>
          </ac:spMkLst>
        </pc:spChg>
        <pc:spChg chg="add del mod">
          <ac:chgData name="Dongjoo Kim (Nokia)" userId="0d370802-fa40-41da-9e63-3b740686fe4e" providerId="ADAL" clId="{9236A601-BF02-415D-8D91-86E99E417AA8}" dt="2024-07-23T03:55:01.847" v="625" actId="478"/>
          <ac:spMkLst>
            <pc:docMk/>
            <pc:sldMk cId="0" sldId="708"/>
            <ac:spMk id="59" creationId="{2B1F3D14-D5A9-64DD-2C06-39F4D24E638F}"/>
          </ac:spMkLst>
        </pc:spChg>
        <pc:spChg chg="add del mod">
          <ac:chgData name="Dongjoo Kim (Nokia)" userId="0d370802-fa40-41da-9e63-3b740686fe4e" providerId="ADAL" clId="{9236A601-BF02-415D-8D91-86E99E417AA8}" dt="2024-07-23T03:55:01.847" v="625" actId="478"/>
          <ac:spMkLst>
            <pc:docMk/>
            <pc:sldMk cId="0" sldId="708"/>
            <ac:spMk id="60" creationId="{61C58261-4C1B-6E8F-F32C-3B2DC6FE0751}"/>
          </ac:spMkLst>
        </pc:spChg>
        <pc:spChg chg="add del mod">
          <ac:chgData name="Dongjoo Kim (Nokia)" userId="0d370802-fa40-41da-9e63-3b740686fe4e" providerId="ADAL" clId="{9236A601-BF02-415D-8D91-86E99E417AA8}" dt="2024-07-23T03:55:01.847" v="625" actId="478"/>
          <ac:spMkLst>
            <pc:docMk/>
            <pc:sldMk cId="0" sldId="708"/>
            <ac:spMk id="61" creationId="{2D9F9345-5D50-49BB-B6D2-77FEFDCBE157}"/>
          </ac:spMkLst>
        </pc:spChg>
        <pc:spChg chg="add del mod">
          <ac:chgData name="Dongjoo Kim (Nokia)" userId="0d370802-fa40-41da-9e63-3b740686fe4e" providerId="ADAL" clId="{9236A601-BF02-415D-8D91-86E99E417AA8}" dt="2024-07-23T03:55:01.847" v="625" actId="478"/>
          <ac:spMkLst>
            <pc:docMk/>
            <pc:sldMk cId="0" sldId="708"/>
            <ac:spMk id="62" creationId="{1BCB32B1-B994-C9D0-DDCD-8BB3FA076CD2}"/>
          </ac:spMkLst>
        </pc:spChg>
        <pc:spChg chg="add del mod">
          <ac:chgData name="Dongjoo Kim (Nokia)" userId="0d370802-fa40-41da-9e63-3b740686fe4e" providerId="ADAL" clId="{9236A601-BF02-415D-8D91-86E99E417AA8}" dt="2024-07-23T03:55:01.847" v="625" actId="478"/>
          <ac:spMkLst>
            <pc:docMk/>
            <pc:sldMk cId="0" sldId="708"/>
            <ac:spMk id="63" creationId="{2578BFF8-F499-3DA0-63F9-02E7BF9A3267}"/>
          </ac:spMkLst>
        </pc:spChg>
        <pc:spChg chg="add mod">
          <ac:chgData name="Dongjoo Kim (Nokia)" userId="0d370802-fa40-41da-9e63-3b740686fe4e" providerId="ADAL" clId="{9236A601-BF02-415D-8D91-86E99E417AA8}" dt="2024-07-23T03:56:20.979" v="705" actId="1037"/>
          <ac:spMkLst>
            <pc:docMk/>
            <pc:sldMk cId="0" sldId="708"/>
            <ac:spMk id="57344" creationId="{BD1E2113-A385-80F7-952D-89F1973E06EB}"/>
          </ac:spMkLst>
        </pc:spChg>
        <pc:spChg chg="add mod">
          <ac:chgData name="Dongjoo Kim (Nokia)" userId="0d370802-fa40-41da-9e63-3b740686fe4e" providerId="ADAL" clId="{9236A601-BF02-415D-8D91-86E99E417AA8}" dt="2024-07-23T03:56:20.979" v="705" actId="1037"/>
          <ac:spMkLst>
            <pc:docMk/>
            <pc:sldMk cId="0" sldId="708"/>
            <ac:spMk id="57345" creationId="{78DE5AEF-AB46-AE19-4557-2AF08D030345}"/>
          </ac:spMkLst>
        </pc:spChg>
        <pc:spChg chg="add mod">
          <ac:chgData name="Dongjoo Kim (Nokia)" userId="0d370802-fa40-41da-9e63-3b740686fe4e" providerId="ADAL" clId="{9236A601-BF02-415D-8D91-86E99E417AA8}" dt="2024-07-23T03:40:10.328" v="409"/>
          <ac:spMkLst>
            <pc:docMk/>
            <pc:sldMk cId="0" sldId="708"/>
            <ac:spMk id="57346" creationId="{18E6449B-FAAD-038B-C4BA-ACF05B56A79E}"/>
          </ac:spMkLst>
        </pc:spChg>
        <pc:spChg chg="mod">
          <ac:chgData name="Dongjoo Kim (Nokia)" userId="0d370802-fa40-41da-9e63-3b740686fe4e" providerId="ADAL" clId="{9236A601-BF02-415D-8D91-86E99E417AA8}" dt="2024-08-06T09:00:15.447" v="6957" actId="20577"/>
          <ac:spMkLst>
            <pc:docMk/>
            <pc:sldMk cId="0" sldId="708"/>
            <ac:spMk id="57347" creationId="{00000000-0000-0000-0000-000000000000}"/>
          </ac:spMkLst>
        </pc:spChg>
        <pc:spChg chg="add mod">
          <ac:chgData name="Dongjoo Kim (Nokia)" userId="0d370802-fa40-41da-9e63-3b740686fe4e" providerId="ADAL" clId="{9236A601-BF02-415D-8D91-86E99E417AA8}" dt="2024-07-23T03:40:09.531" v="408"/>
          <ac:spMkLst>
            <pc:docMk/>
            <pc:sldMk cId="0" sldId="708"/>
            <ac:spMk id="57348" creationId="{7C6CE33C-8DB1-9E20-EEDA-360D544A14DD}"/>
          </ac:spMkLst>
        </pc:spChg>
        <pc:spChg chg="add del mod">
          <ac:chgData name="Dongjoo Kim (Nokia)" userId="0d370802-fa40-41da-9e63-3b740686fe4e" providerId="ADAL" clId="{9236A601-BF02-415D-8D91-86E99E417AA8}" dt="2024-07-23T03:50:36.048" v="497" actId="478"/>
          <ac:spMkLst>
            <pc:docMk/>
            <pc:sldMk cId="0" sldId="708"/>
            <ac:spMk id="57349" creationId="{DE06BAF0-383A-673B-71C6-3FF08E586504}"/>
          </ac:spMkLst>
        </pc:spChg>
        <pc:spChg chg="add mod">
          <ac:chgData name="Dongjoo Kim (Nokia)" userId="0d370802-fa40-41da-9e63-3b740686fe4e" providerId="ADAL" clId="{9236A601-BF02-415D-8D91-86E99E417AA8}" dt="2024-07-23T03:56:20.979" v="705" actId="1037"/>
          <ac:spMkLst>
            <pc:docMk/>
            <pc:sldMk cId="0" sldId="708"/>
            <ac:spMk id="57350" creationId="{E0A15D36-9DAA-F1D6-1956-2BDF589DD8BC}"/>
          </ac:spMkLst>
        </pc:spChg>
        <pc:spChg chg="add mod">
          <ac:chgData name="Dongjoo Kim (Nokia)" userId="0d370802-fa40-41da-9e63-3b740686fe4e" providerId="ADAL" clId="{9236A601-BF02-415D-8D91-86E99E417AA8}" dt="2024-07-23T03:56:20.979" v="705" actId="1037"/>
          <ac:spMkLst>
            <pc:docMk/>
            <pc:sldMk cId="0" sldId="708"/>
            <ac:spMk id="57351" creationId="{4858D41D-B993-CEF5-F66E-CE9DC8B2CC30}"/>
          </ac:spMkLst>
        </pc:spChg>
        <pc:spChg chg="add del mod">
          <ac:chgData name="Dongjoo Kim (Nokia)" userId="0d370802-fa40-41da-9e63-3b740686fe4e" providerId="ADAL" clId="{9236A601-BF02-415D-8D91-86E99E417AA8}" dt="2024-07-23T03:40:50.677" v="420" actId="478"/>
          <ac:spMkLst>
            <pc:docMk/>
            <pc:sldMk cId="0" sldId="708"/>
            <ac:spMk id="57352" creationId="{6AE649FB-8C3A-041B-330F-0E22413D1669}"/>
          </ac:spMkLst>
        </pc:spChg>
        <pc:spChg chg="add mod">
          <ac:chgData name="Dongjoo Kim (Nokia)" userId="0d370802-fa40-41da-9e63-3b740686fe4e" providerId="ADAL" clId="{9236A601-BF02-415D-8D91-86E99E417AA8}" dt="2024-07-23T03:56:20.979" v="705" actId="1037"/>
          <ac:spMkLst>
            <pc:docMk/>
            <pc:sldMk cId="0" sldId="708"/>
            <ac:spMk id="57353" creationId="{77CD60DE-336C-B8C1-04B5-306D448565EF}"/>
          </ac:spMkLst>
        </pc:spChg>
        <pc:spChg chg="add mod">
          <ac:chgData name="Dongjoo Kim (Nokia)" userId="0d370802-fa40-41da-9e63-3b740686fe4e" providerId="ADAL" clId="{9236A601-BF02-415D-8D91-86E99E417AA8}" dt="2024-07-23T03:56:20.979" v="705" actId="1037"/>
          <ac:spMkLst>
            <pc:docMk/>
            <pc:sldMk cId="0" sldId="708"/>
            <ac:spMk id="57354" creationId="{EA8312F5-6E2B-928B-9C3B-A8343AB0F781}"/>
          </ac:spMkLst>
        </pc:spChg>
        <pc:spChg chg="add mod">
          <ac:chgData name="Dongjoo Kim (Nokia)" userId="0d370802-fa40-41da-9e63-3b740686fe4e" providerId="ADAL" clId="{9236A601-BF02-415D-8D91-86E99E417AA8}" dt="2024-07-23T03:56:20.979" v="705" actId="1037"/>
          <ac:spMkLst>
            <pc:docMk/>
            <pc:sldMk cId="0" sldId="708"/>
            <ac:spMk id="57355" creationId="{21FE69FD-37CE-DD7C-7547-CB392BBEB5A5}"/>
          </ac:spMkLst>
        </pc:spChg>
        <pc:spChg chg="add mod">
          <ac:chgData name="Dongjoo Kim (Nokia)" userId="0d370802-fa40-41da-9e63-3b740686fe4e" providerId="ADAL" clId="{9236A601-BF02-415D-8D91-86E99E417AA8}" dt="2024-07-23T03:56:20.979" v="705" actId="1037"/>
          <ac:spMkLst>
            <pc:docMk/>
            <pc:sldMk cId="0" sldId="708"/>
            <ac:spMk id="57356" creationId="{8B2C1A88-F256-03ED-92C8-69A1C7A36AEC}"/>
          </ac:spMkLst>
        </pc:spChg>
        <pc:spChg chg="add del mod">
          <ac:chgData name="Dongjoo Kim (Nokia)" userId="0d370802-fa40-41da-9e63-3b740686fe4e" providerId="ADAL" clId="{9236A601-BF02-415D-8D91-86E99E417AA8}" dt="2024-07-23T03:52:52.359" v="535" actId="478"/>
          <ac:spMkLst>
            <pc:docMk/>
            <pc:sldMk cId="0" sldId="708"/>
            <ac:spMk id="57357" creationId="{4E4486EB-7961-4B7E-7C71-228EBDD68708}"/>
          </ac:spMkLst>
        </pc:spChg>
        <pc:spChg chg="add del mod">
          <ac:chgData name="Dongjoo Kim (Nokia)" userId="0d370802-fa40-41da-9e63-3b740686fe4e" providerId="ADAL" clId="{9236A601-BF02-415D-8D91-86E99E417AA8}" dt="2024-07-23T03:52:52.359" v="535" actId="478"/>
          <ac:spMkLst>
            <pc:docMk/>
            <pc:sldMk cId="0" sldId="708"/>
            <ac:spMk id="57358" creationId="{64F26A00-D9F9-034A-D2A8-6C359D4DB008}"/>
          </ac:spMkLst>
        </pc:spChg>
        <pc:spChg chg="add del mod">
          <ac:chgData name="Dongjoo Kim (Nokia)" userId="0d370802-fa40-41da-9e63-3b740686fe4e" providerId="ADAL" clId="{9236A601-BF02-415D-8D91-86E99E417AA8}" dt="2024-07-23T03:52:52.359" v="535" actId="478"/>
          <ac:spMkLst>
            <pc:docMk/>
            <pc:sldMk cId="0" sldId="708"/>
            <ac:spMk id="57359" creationId="{AF057EE6-B195-79A0-6374-26D5E4593673}"/>
          </ac:spMkLst>
        </pc:spChg>
        <pc:spChg chg="add del mod">
          <ac:chgData name="Dongjoo Kim (Nokia)" userId="0d370802-fa40-41da-9e63-3b740686fe4e" providerId="ADAL" clId="{9236A601-BF02-415D-8D91-86E99E417AA8}" dt="2024-07-23T03:52:52.359" v="535" actId="478"/>
          <ac:spMkLst>
            <pc:docMk/>
            <pc:sldMk cId="0" sldId="708"/>
            <ac:spMk id="57360" creationId="{DED097A6-0A6E-4423-F97D-4BC9759BF0A5}"/>
          </ac:spMkLst>
        </pc:spChg>
        <pc:spChg chg="add del mod">
          <ac:chgData name="Dongjoo Kim (Nokia)" userId="0d370802-fa40-41da-9e63-3b740686fe4e" providerId="ADAL" clId="{9236A601-BF02-415D-8D91-86E99E417AA8}" dt="2024-07-23T03:52:52.359" v="535" actId="478"/>
          <ac:spMkLst>
            <pc:docMk/>
            <pc:sldMk cId="0" sldId="708"/>
            <ac:spMk id="57361" creationId="{6AC21CDF-C57A-A7C7-EBF6-95DFAB65F345}"/>
          </ac:spMkLst>
        </pc:spChg>
        <pc:spChg chg="add del mod">
          <ac:chgData name="Dongjoo Kim (Nokia)" userId="0d370802-fa40-41da-9e63-3b740686fe4e" providerId="ADAL" clId="{9236A601-BF02-415D-8D91-86E99E417AA8}" dt="2024-07-23T03:52:52.359" v="535" actId="478"/>
          <ac:spMkLst>
            <pc:docMk/>
            <pc:sldMk cId="0" sldId="708"/>
            <ac:spMk id="57362" creationId="{5ACC4293-9A55-B469-636C-7CCDA984D1E8}"/>
          </ac:spMkLst>
        </pc:spChg>
        <pc:spChg chg="add del mod">
          <ac:chgData name="Dongjoo Kim (Nokia)" userId="0d370802-fa40-41da-9e63-3b740686fe4e" providerId="ADAL" clId="{9236A601-BF02-415D-8D91-86E99E417AA8}" dt="2024-07-23T03:52:52.359" v="535" actId="478"/>
          <ac:spMkLst>
            <pc:docMk/>
            <pc:sldMk cId="0" sldId="708"/>
            <ac:spMk id="57363" creationId="{0D29169A-205D-BA87-6FDB-28E0DE778AF6}"/>
          </ac:spMkLst>
        </pc:spChg>
        <pc:spChg chg="add del mod">
          <ac:chgData name="Dongjoo Kim (Nokia)" userId="0d370802-fa40-41da-9e63-3b740686fe4e" providerId="ADAL" clId="{9236A601-BF02-415D-8D91-86E99E417AA8}" dt="2024-07-23T03:52:52.359" v="535" actId="478"/>
          <ac:spMkLst>
            <pc:docMk/>
            <pc:sldMk cId="0" sldId="708"/>
            <ac:spMk id="57364" creationId="{4CDA29BF-E887-5355-E265-AE7673F39EB8}"/>
          </ac:spMkLst>
        </pc:spChg>
        <pc:spChg chg="add del mod">
          <ac:chgData name="Dongjoo Kim (Nokia)" userId="0d370802-fa40-41da-9e63-3b740686fe4e" providerId="ADAL" clId="{9236A601-BF02-415D-8D91-86E99E417AA8}" dt="2024-07-23T03:52:52.359" v="535" actId="478"/>
          <ac:spMkLst>
            <pc:docMk/>
            <pc:sldMk cId="0" sldId="708"/>
            <ac:spMk id="57365" creationId="{1CF5489A-B31D-29F5-067B-C0F558D7DE73}"/>
          </ac:spMkLst>
        </pc:spChg>
        <pc:spChg chg="add del mod">
          <ac:chgData name="Dongjoo Kim (Nokia)" userId="0d370802-fa40-41da-9e63-3b740686fe4e" providerId="ADAL" clId="{9236A601-BF02-415D-8D91-86E99E417AA8}" dt="2024-07-23T03:52:52.359" v="535" actId="478"/>
          <ac:spMkLst>
            <pc:docMk/>
            <pc:sldMk cId="0" sldId="708"/>
            <ac:spMk id="57366" creationId="{01600AB5-44CE-11EE-B97E-18411BE76E6A}"/>
          </ac:spMkLst>
        </pc:spChg>
        <pc:spChg chg="add del mod">
          <ac:chgData name="Dongjoo Kim (Nokia)" userId="0d370802-fa40-41da-9e63-3b740686fe4e" providerId="ADAL" clId="{9236A601-BF02-415D-8D91-86E99E417AA8}" dt="2024-07-23T03:52:52.359" v="535" actId="478"/>
          <ac:spMkLst>
            <pc:docMk/>
            <pc:sldMk cId="0" sldId="708"/>
            <ac:spMk id="57367" creationId="{F3ED6211-AB24-3284-3670-6158AFB73896}"/>
          </ac:spMkLst>
        </pc:spChg>
        <pc:spChg chg="add del mod">
          <ac:chgData name="Dongjoo Kim (Nokia)" userId="0d370802-fa40-41da-9e63-3b740686fe4e" providerId="ADAL" clId="{9236A601-BF02-415D-8D91-86E99E417AA8}" dt="2024-07-23T03:52:52.359" v="535" actId="478"/>
          <ac:spMkLst>
            <pc:docMk/>
            <pc:sldMk cId="0" sldId="708"/>
            <ac:spMk id="57368" creationId="{23CE6738-9872-3C2F-0575-685BD82EA780}"/>
          </ac:spMkLst>
        </pc:spChg>
        <pc:spChg chg="add mod">
          <ac:chgData name="Dongjoo Kim (Nokia)" userId="0d370802-fa40-41da-9e63-3b740686fe4e" providerId="ADAL" clId="{9236A601-BF02-415D-8D91-86E99E417AA8}" dt="2024-07-23T03:56:20.979" v="705" actId="1037"/>
          <ac:spMkLst>
            <pc:docMk/>
            <pc:sldMk cId="0" sldId="708"/>
            <ac:spMk id="57369" creationId="{55584DAD-7B54-51AD-D33B-522F7358C898}"/>
          </ac:spMkLst>
        </pc:spChg>
        <pc:spChg chg="add del mod">
          <ac:chgData name="Dongjoo Kim (Nokia)" userId="0d370802-fa40-41da-9e63-3b740686fe4e" providerId="ADAL" clId="{9236A601-BF02-415D-8D91-86E99E417AA8}" dt="2024-07-23T03:55:01.847" v="625" actId="478"/>
          <ac:spMkLst>
            <pc:docMk/>
            <pc:sldMk cId="0" sldId="708"/>
            <ac:spMk id="57370" creationId="{1C26C441-738C-B638-187B-1664C9656760}"/>
          </ac:spMkLst>
        </pc:spChg>
        <pc:spChg chg="add del mod">
          <ac:chgData name="Dongjoo Kim (Nokia)" userId="0d370802-fa40-41da-9e63-3b740686fe4e" providerId="ADAL" clId="{9236A601-BF02-415D-8D91-86E99E417AA8}" dt="2024-07-23T03:55:01.847" v="625" actId="478"/>
          <ac:spMkLst>
            <pc:docMk/>
            <pc:sldMk cId="0" sldId="708"/>
            <ac:spMk id="57371" creationId="{98069FFC-9000-2AF6-86C7-5C4181D57714}"/>
          </ac:spMkLst>
        </pc:spChg>
        <pc:spChg chg="add del mod">
          <ac:chgData name="Dongjoo Kim (Nokia)" userId="0d370802-fa40-41da-9e63-3b740686fe4e" providerId="ADAL" clId="{9236A601-BF02-415D-8D91-86E99E417AA8}" dt="2024-07-23T03:55:01.847" v="625" actId="478"/>
          <ac:spMkLst>
            <pc:docMk/>
            <pc:sldMk cId="0" sldId="708"/>
            <ac:spMk id="57372" creationId="{889FD6C9-BCAE-9F24-A7C2-2DB93E164ADE}"/>
          </ac:spMkLst>
        </pc:spChg>
        <pc:spChg chg="add del mod">
          <ac:chgData name="Dongjoo Kim (Nokia)" userId="0d370802-fa40-41da-9e63-3b740686fe4e" providerId="ADAL" clId="{9236A601-BF02-415D-8D91-86E99E417AA8}" dt="2024-07-23T03:55:01.847" v="625" actId="478"/>
          <ac:spMkLst>
            <pc:docMk/>
            <pc:sldMk cId="0" sldId="708"/>
            <ac:spMk id="57373" creationId="{1DCDD54A-784A-3290-605C-ADFAD7629A92}"/>
          </ac:spMkLst>
        </pc:spChg>
        <pc:spChg chg="add del mod">
          <ac:chgData name="Dongjoo Kim (Nokia)" userId="0d370802-fa40-41da-9e63-3b740686fe4e" providerId="ADAL" clId="{9236A601-BF02-415D-8D91-86E99E417AA8}" dt="2024-07-23T03:55:01.847" v="625" actId="478"/>
          <ac:spMkLst>
            <pc:docMk/>
            <pc:sldMk cId="0" sldId="708"/>
            <ac:spMk id="57374" creationId="{50288F12-CEA8-3E62-9B22-010A4CBE6C21}"/>
          </ac:spMkLst>
        </pc:spChg>
        <pc:spChg chg="add del mod">
          <ac:chgData name="Dongjoo Kim (Nokia)" userId="0d370802-fa40-41da-9e63-3b740686fe4e" providerId="ADAL" clId="{9236A601-BF02-415D-8D91-86E99E417AA8}" dt="2024-07-23T03:55:01.847" v="625" actId="478"/>
          <ac:spMkLst>
            <pc:docMk/>
            <pc:sldMk cId="0" sldId="708"/>
            <ac:spMk id="57375" creationId="{44CE23F6-E8AF-E2D1-A04B-6EEA53F475F7}"/>
          </ac:spMkLst>
        </pc:spChg>
        <pc:spChg chg="add mod">
          <ac:chgData name="Dongjoo Kim (Nokia)" userId="0d370802-fa40-41da-9e63-3b740686fe4e" providerId="ADAL" clId="{9236A601-BF02-415D-8D91-86E99E417AA8}" dt="2024-08-06T09:02:20.049" v="7008" actId="6549"/>
          <ac:spMkLst>
            <pc:docMk/>
            <pc:sldMk cId="0" sldId="708"/>
            <ac:spMk id="57399" creationId="{B14BCE2D-BA6F-9B12-FA57-AD5B0A6AB109}"/>
          </ac:spMkLst>
        </pc:spChg>
        <pc:spChg chg="add mod">
          <ac:chgData name="Dongjoo Kim (Nokia)" userId="0d370802-fa40-41da-9e63-3b740686fe4e" providerId="ADAL" clId="{9236A601-BF02-415D-8D91-86E99E417AA8}" dt="2024-08-06T09:02:28.334" v="7012" actId="20577"/>
          <ac:spMkLst>
            <pc:docMk/>
            <pc:sldMk cId="0" sldId="708"/>
            <ac:spMk id="57400" creationId="{257CDF50-3A84-7D55-267B-E8A40896515D}"/>
          </ac:spMkLst>
        </pc:spChg>
        <pc:spChg chg="add mod">
          <ac:chgData name="Dongjoo Kim (Nokia)" userId="0d370802-fa40-41da-9e63-3b740686fe4e" providerId="ADAL" clId="{9236A601-BF02-415D-8D91-86E99E417AA8}" dt="2024-08-06T09:02:30.927" v="7014" actId="6549"/>
          <ac:spMkLst>
            <pc:docMk/>
            <pc:sldMk cId="0" sldId="708"/>
            <ac:spMk id="57401" creationId="{B0F05FBA-C6EE-40B1-DB9F-AFAD7A0B0EDC}"/>
          </ac:spMkLst>
        </pc:spChg>
        <pc:spChg chg="add del mod">
          <ac:chgData name="Dongjoo Kim (Nokia)" userId="0d370802-fa40-41da-9e63-3b740686fe4e" providerId="ADAL" clId="{9236A601-BF02-415D-8D91-86E99E417AA8}" dt="2024-07-24T01:39:04.369" v="4637" actId="478"/>
          <ac:spMkLst>
            <pc:docMk/>
            <pc:sldMk cId="0" sldId="708"/>
            <ac:spMk id="57402" creationId="{B0CE5541-501C-01EA-65A6-089DA8EBDC51}"/>
          </ac:spMkLst>
        </pc:spChg>
        <pc:spChg chg="add mod">
          <ac:chgData name="Dongjoo Kim (Nokia)" userId="0d370802-fa40-41da-9e63-3b740686fe4e" providerId="ADAL" clId="{9236A601-BF02-415D-8D91-86E99E417AA8}" dt="2024-07-24T01:40:25.673" v="4690" actId="1076"/>
          <ac:spMkLst>
            <pc:docMk/>
            <pc:sldMk cId="0" sldId="708"/>
            <ac:spMk id="57404" creationId="{64A65F56-776A-1988-B19A-6A834D3FDDFC}"/>
          </ac:spMkLst>
        </pc:spChg>
        <pc:spChg chg="add mod">
          <ac:chgData name="Dongjoo Kim (Nokia)" userId="0d370802-fa40-41da-9e63-3b740686fe4e" providerId="ADAL" clId="{9236A601-BF02-415D-8D91-86E99E417AA8}" dt="2024-07-23T04:04:38.029" v="1296"/>
          <ac:spMkLst>
            <pc:docMk/>
            <pc:sldMk cId="0" sldId="708"/>
            <ac:spMk id="57405" creationId="{6D591F8D-BD0A-A042-05A1-988431CC4568}"/>
          </ac:spMkLst>
        </pc:spChg>
        <pc:spChg chg="add mod">
          <ac:chgData name="Dongjoo Kim (Nokia)" userId="0d370802-fa40-41da-9e63-3b740686fe4e" providerId="ADAL" clId="{9236A601-BF02-415D-8D91-86E99E417AA8}" dt="2024-07-23T04:04:49.944" v="1299" actId="1076"/>
          <ac:spMkLst>
            <pc:docMk/>
            <pc:sldMk cId="0" sldId="708"/>
            <ac:spMk id="57406" creationId="{D4C4D56F-FFC8-BE31-8C44-C68EDC674C9C}"/>
          </ac:spMkLst>
        </pc:spChg>
        <pc:spChg chg="add mod">
          <ac:chgData name="Dongjoo Kim (Nokia)" userId="0d370802-fa40-41da-9e63-3b740686fe4e" providerId="ADAL" clId="{9236A601-BF02-415D-8D91-86E99E417AA8}" dt="2024-08-06T10:59:49.550" v="8707" actId="14100"/>
          <ac:spMkLst>
            <pc:docMk/>
            <pc:sldMk cId="0" sldId="708"/>
            <ac:spMk id="57407" creationId="{9DF2ED34-A062-40F2-59EF-35981763A26D}"/>
          </ac:spMkLst>
        </pc:spChg>
        <pc:spChg chg="add del mod">
          <ac:chgData name="Dongjoo Kim (Nokia)" userId="0d370802-fa40-41da-9e63-3b740686fe4e" providerId="ADAL" clId="{9236A601-BF02-415D-8D91-86E99E417AA8}" dt="2024-08-05T10:46:08.037" v="6690" actId="478"/>
          <ac:spMkLst>
            <pc:docMk/>
            <pc:sldMk cId="0" sldId="708"/>
            <ac:spMk id="57408" creationId="{2F46B79E-C237-3776-52B8-9220CB92E531}"/>
          </ac:spMkLst>
        </pc:spChg>
        <pc:grpChg chg="del">
          <ac:chgData name="Dongjoo Kim (Nokia)" userId="0d370802-fa40-41da-9e63-3b740686fe4e" providerId="ADAL" clId="{9236A601-BF02-415D-8D91-86E99E417AA8}" dt="2024-07-22T07:07:18.089" v="81" actId="478"/>
          <ac:grpSpMkLst>
            <pc:docMk/>
            <pc:sldMk cId="0" sldId="708"/>
            <ac:grpSpMk id="27" creationId="{FE53092E-6DDB-FA6F-2B55-877948F6D47A}"/>
          </ac:grpSpMkLst>
        </pc:grpChg>
        <pc:grpChg chg="del">
          <ac:chgData name="Dongjoo Kim (Nokia)" userId="0d370802-fa40-41da-9e63-3b740686fe4e" providerId="ADAL" clId="{9236A601-BF02-415D-8D91-86E99E417AA8}" dt="2024-07-22T07:07:18.089" v="81" actId="478"/>
          <ac:grpSpMkLst>
            <pc:docMk/>
            <pc:sldMk cId="0" sldId="708"/>
            <ac:grpSpMk id="28" creationId="{1D017273-85A6-62F4-4ADB-72F5C7C5F526}"/>
          </ac:grpSpMkLst>
        </pc:grpChg>
        <pc:grpChg chg="del">
          <ac:chgData name="Dongjoo Kim (Nokia)" userId="0d370802-fa40-41da-9e63-3b740686fe4e" providerId="ADAL" clId="{9236A601-BF02-415D-8D91-86E99E417AA8}" dt="2024-07-22T07:07:18.089" v="81" actId="478"/>
          <ac:grpSpMkLst>
            <pc:docMk/>
            <pc:sldMk cId="0" sldId="708"/>
            <ac:grpSpMk id="30" creationId="{E531B4E0-59B2-FC9F-7D40-ED313F05EB75}"/>
          </ac:grpSpMkLst>
        </pc:grpChg>
        <pc:grpChg chg="del">
          <ac:chgData name="Dongjoo Kim (Nokia)" userId="0d370802-fa40-41da-9e63-3b740686fe4e" providerId="ADAL" clId="{9236A601-BF02-415D-8D91-86E99E417AA8}" dt="2024-07-22T07:07:18.089" v="81" actId="478"/>
          <ac:grpSpMkLst>
            <pc:docMk/>
            <pc:sldMk cId="0" sldId="708"/>
            <ac:grpSpMk id="56" creationId="{5CD57F4B-F2FE-9B00-0E66-FC68F53C5E21}"/>
          </ac:grpSpMkLst>
        </pc:grpChg>
        <pc:graphicFrameChg chg="add mod modGraphic">
          <ac:chgData name="Dongjoo Kim (Nokia)" userId="0d370802-fa40-41da-9e63-3b740686fe4e" providerId="ADAL" clId="{9236A601-BF02-415D-8D91-86E99E417AA8}" dt="2024-08-06T10:57:20.151" v="8693" actId="108"/>
          <ac:graphicFrameMkLst>
            <pc:docMk/>
            <pc:sldMk cId="0" sldId="708"/>
            <ac:graphicFrameMk id="57403" creationId="{7668A184-8F9B-439E-9775-CA1BB48855FD}"/>
          </ac:graphicFrameMkLst>
        </pc:graphicFrameChg>
        <pc:cxnChg chg="add mod">
          <ac:chgData name="Dongjoo Kim (Nokia)" userId="0d370802-fa40-41da-9e63-3b740686fe4e" providerId="ADAL" clId="{9236A601-BF02-415D-8D91-86E99E417AA8}" dt="2024-07-23T03:56:20.979" v="705" actId="1037"/>
          <ac:cxnSpMkLst>
            <pc:docMk/>
            <pc:sldMk cId="0" sldId="708"/>
            <ac:cxnSpMk id="57377" creationId="{8BBA5CE3-8C96-86F8-8BF4-A8EC433DF417}"/>
          </ac:cxnSpMkLst>
        </pc:cxnChg>
        <pc:cxnChg chg="add mod">
          <ac:chgData name="Dongjoo Kim (Nokia)" userId="0d370802-fa40-41da-9e63-3b740686fe4e" providerId="ADAL" clId="{9236A601-BF02-415D-8D91-86E99E417AA8}" dt="2024-07-23T03:56:20.979" v="705" actId="1037"/>
          <ac:cxnSpMkLst>
            <pc:docMk/>
            <pc:sldMk cId="0" sldId="708"/>
            <ac:cxnSpMk id="57382" creationId="{B2D3E157-5F4D-7B1A-6D37-725D055E29F9}"/>
          </ac:cxnSpMkLst>
        </pc:cxnChg>
        <pc:cxnChg chg="add mod">
          <ac:chgData name="Dongjoo Kim (Nokia)" userId="0d370802-fa40-41da-9e63-3b740686fe4e" providerId="ADAL" clId="{9236A601-BF02-415D-8D91-86E99E417AA8}" dt="2024-07-23T03:56:20.979" v="705" actId="1037"/>
          <ac:cxnSpMkLst>
            <pc:docMk/>
            <pc:sldMk cId="0" sldId="708"/>
            <ac:cxnSpMk id="57383" creationId="{29EE08AC-27B6-9DBC-4F23-EB59CD3911B8}"/>
          </ac:cxnSpMkLst>
        </pc:cxnChg>
        <pc:cxnChg chg="add mod">
          <ac:chgData name="Dongjoo Kim (Nokia)" userId="0d370802-fa40-41da-9e63-3b740686fe4e" providerId="ADAL" clId="{9236A601-BF02-415D-8D91-86E99E417AA8}" dt="2024-07-23T03:56:20.979" v="705" actId="1037"/>
          <ac:cxnSpMkLst>
            <pc:docMk/>
            <pc:sldMk cId="0" sldId="708"/>
            <ac:cxnSpMk id="57386" creationId="{6C362247-2290-884F-82B8-C81600120A00}"/>
          </ac:cxnSpMkLst>
        </pc:cxnChg>
        <pc:cxnChg chg="add mod">
          <ac:chgData name="Dongjoo Kim (Nokia)" userId="0d370802-fa40-41da-9e63-3b740686fe4e" providerId="ADAL" clId="{9236A601-BF02-415D-8D91-86E99E417AA8}" dt="2024-07-23T03:56:20.979" v="705" actId="1037"/>
          <ac:cxnSpMkLst>
            <pc:docMk/>
            <pc:sldMk cId="0" sldId="708"/>
            <ac:cxnSpMk id="57389" creationId="{194E2E8F-2915-84EB-EF43-2281EF85BAA0}"/>
          </ac:cxnSpMkLst>
        </pc:cxnChg>
        <pc:cxnChg chg="add mod">
          <ac:chgData name="Dongjoo Kim (Nokia)" userId="0d370802-fa40-41da-9e63-3b740686fe4e" providerId="ADAL" clId="{9236A601-BF02-415D-8D91-86E99E417AA8}" dt="2024-07-23T03:56:20.979" v="705" actId="1037"/>
          <ac:cxnSpMkLst>
            <pc:docMk/>
            <pc:sldMk cId="0" sldId="708"/>
            <ac:cxnSpMk id="57392" creationId="{0EC4CB36-907F-45A7-A829-1D7397707599}"/>
          </ac:cxnSpMkLst>
        </pc:cxnChg>
        <pc:cxnChg chg="add mod">
          <ac:chgData name="Dongjoo Kim (Nokia)" userId="0d370802-fa40-41da-9e63-3b740686fe4e" providerId="ADAL" clId="{9236A601-BF02-415D-8D91-86E99E417AA8}" dt="2024-07-23T03:56:20.979" v="705" actId="1037"/>
          <ac:cxnSpMkLst>
            <pc:docMk/>
            <pc:sldMk cId="0" sldId="708"/>
            <ac:cxnSpMk id="57395" creationId="{F84E77A8-DF76-466D-9D3A-81E452E42861}"/>
          </ac:cxnSpMkLst>
        </pc:cxnChg>
        <pc:extLst>
          <p:ext xmlns:p="http://schemas.openxmlformats.org/presentationml/2006/main" uri="{D6D511B9-2390-475A-947B-AFAB55BFBCF1}">
            <pc226:cmChg xmlns:pc226="http://schemas.microsoft.com/office/powerpoint/2022/06/main/command" chg="del">
              <pc226:chgData name="Dongjoo Kim (Nokia)" userId="0d370802-fa40-41da-9e63-3b740686fe4e" providerId="ADAL" clId="{9236A601-BF02-415D-8D91-86E99E417AA8}" dt="2024-08-05T10:46:05.765" v="6689"/>
              <pc2:cmMkLst xmlns:pc2="http://schemas.microsoft.com/office/powerpoint/2019/9/main/command">
                <pc:docMk/>
                <pc:sldMk cId="0" sldId="708"/>
                <pc2:cmMk id="{D85D09A5-05E6-4EB2-8360-550710250B2E}"/>
              </pc2:cmMkLst>
            </pc226:cmChg>
          </p:ext>
        </pc:extLst>
      </pc:sldChg>
      <pc:sldChg chg="addSp delSp modSp add mod ord">
        <pc:chgData name="Dongjoo Kim (Nokia)" userId="0d370802-fa40-41da-9e63-3b740686fe4e" providerId="ADAL" clId="{9236A601-BF02-415D-8D91-86E99E417AA8}" dt="2024-08-09T02:53:09.453" v="9392" actId="207"/>
        <pc:sldMkLst>
          <pc:docMk/>
          <pc:sldMk cId="1710869942" sldId="867"/>
        </pc:sldMkLst>
        <pc:spChg chg="mod">
          <ac:chgData name="Dongjoo Kim (Nokia)" userId="0d370802-fa40-41da-9e63-3b740686fe4e" providerId="ADAL" clId="{9236A601-BF02-415D-8D91-86E99E417AA8}" dt="2024-08-06T09:01:42.380" v="7003" actId="20577"/>
          <ac:spMkLst>
            <pc:docMk/>
            <pc:sldMk cId="1710869942" sldId="867"/>
            <ac:spMk id="2" creationId="{6F337D98-1A49-5F4A-8958-6C5C9179AEDA}"/>
          </ac:spMkLst>
        </pc:spChg>
        <pc:spChg chg="add del mod">
          <ac:chgData name="Dongjoo Kim (Nokia)" userId="0d370802-fa40-41da-9e63-3b740686fe4e" providerId="ADAL" clId="{9236A601-BF02-415D-8D91-86E99E417AA8}" dt="2024-08-06T11:02:56.781" v="8834" actId="20577"/>
          <ac:spMkLst>
            <pc:docMk/>
            <pc:sldMk cId="1710869942" sldId="867"/>
            <ac:spMk id="3" creationId="{1F423E87-8518-82A7-6AD3-2BCCF1AA3731}"/>
          </ac:spMkLst>
        </pc:spChg>
        <pc:spChg chg="add del mod">
          <ac:chgData name="Dongjoo Kim (Nokia)" userId="0d370802-fa40-41da-9e63-3b740686fe4e" providerId="ADAL" clId="{9236A601-BF02-415D-8D91-86E99E417AA8}" dt="2024-08-06T11:02:24.527" v="8708" actId="21"/>
          <ac:spMkLst>
            <pc:docMk/>
            <pc:sldMk cId="1710869942" sldId="867"/>
            <ac:spMk id="4" creationId="{EEAEE0B9-8141-F660-8383-70D2DF790559}"/>
          </ac:spMkLst>
        </pc:spChg>
        <pc:spChg chg="add del mod">
          <ac:chgData name="Dongjoo Kim (Nokia)" userId="0d370802-fa40-41da-9e63-3b740686fe4e" providerId="ADAL" clId="{9236A601-BF02-415D-8D91-86E99E417AA8}" dt="2024-08-06T11:02:24.527" v="8708" actId="21"/>
          <ac:spMkLst>
            <pc:docMk/>
            <pc:sldMk cId="1710869942" sldId="867"/>
            <ac:spMk id="5" creationId="{167A9B17-035D-E17D-FB8E-8BFE34DE599B}"/>
          </ac:spMkLst>
        </pc:spChg>
        <pc:spChg chg="add mod">
          <ac:chgData name="Dongjoo Kim (Nokia)" userId="0d370802-fa40-41da-9e63-3b740686fe4e" providerId="ADAL" clId="{9236A601-BF02-415D-8D91-86E99E417AA8}" dt="2024-08-06T11:02:43.376" v="8819" actId="1036"/>
          <ac:spMkLst>
            <pc:docMk/>
            <pc:sldMk cId="1710869942" sldId="867"/>
            <ac:spMk id="6" creationId="{83249AB4-42F6-5593-7312-622A542BEDD2}"/>
          </ac:spMkLst>
        </pc:spChg>
        <pc:spChg chg="add del mod">
          <ac:chgData name="Dongjoo Kim (Nokia)" userId="0d370802-fa40-41da-9e63-3b740686fe4e" providerId="ADAL" clId="{9236A601-BF02-415D-8D91-86E99E417AA8}" dt="2024-08-06T11:02:24.527" v="8708" actId="21"/>
          <ac:spMkLst>
            <pc:docMk/>
            <pc:sldMk cId="1710869942" sldId="867"/>
            <ac:spMk id="7" creationId="{185D8AD3-2ED3-06A7-448F-8ECDEE3A5DCB}"/>
          </ac:spMkLst>
        </pc:spChg>
        <pc:spChg chg="add del mod">
          <ac:chgData name="Dongjoo Kim (Nokia)" userId="0d370802-fa40-41da-9e63-3b740686fe4e" providerId="ADAL" clId="{9236A601-BF02-415D-8D91-86E99E417AA8}" dt="2024-08-06T11:02:43.376" v="8819" actId="1036"/>
          <ac:spMkLst>
            <pc:docMk/>
            <pc:sldMk cId="1710869942" sldId="867"/>
            <ac:spMk id="8" creationId="{A28F33FA-BBB6-2019-362F-33B2C9DB9F3A}"/>
          </ac:spMkLst>
        </pc:spChg>
        <pc:spChg chg="add del mod">
          <ac:chgData name="Dongjoo Kim (Nokia)" userId="0d370802-fa40-41da-9e63-3b740686fe4e" providerId="ADAL" clId="{9236A601-BF02-415D-8D91-86E99E417AA8}" dt="2024-08-06T11:02:24.527" v="8708" actId="21"/>
          <ac:spMkLst>
            <pc:docMk/>
            <pc:sldMk cId="1710869942" sldId="867"/>
            <ac:spMk id="9" creationId="{36CC5B02-5B66-9509-CB63-C9AFC44221E0}"/>
          </ac:spMkLst>
        </pc:spChg>
        <pc:spChg chg="add del mod">
          <ac:chgData name="Dongjoo Kim (Nokia)" userId="0d370802-fa40-41da-9e63-3b740686fe4e" providerId="ADAL" clId="{9236A601-BF02-415D-8D91-86E99E417AA8}" dt="2024-08-06T11:02:24.527" v="8708" actId="21"/>
          <ac:spMkLst>
            <pc:docMk/>
            <pc:sldMk cId="1710869942" sldId="867"/>
            <ac:spMk id="10" creationId="{8B47A5D0-9B05-3AFA-8B7E-11A215AC314F}"/>
          </ac:spMkLst>
        </pc:spChg>
        <pc:spChg chg="add del mod">
          <ac:chgData name="Dongjoo Kim (Nokia)" userId="0d370802-fa40-41da-9e63-3b740686fe4e" providerId="ADAL" clId="{9236A601-BF02-415D-8D91-86E99E417AA8}" dt="2024-08-09T02:53:09.453" v="9392" actId="207"/>
          <ac:spMkLst>
            <pc:docMk/>
            <pc:sldMk cId="1710869942" sldId="867"/>
            <ac:spMk id="11" creationId="{78951F4F-367A-349F-91CA-043D53FB06F9}"/>
          </ac:spMkLst>
        </pc:spChg>
        <pc:spChg chg="add del mod">
          <ac:chgData name="Dongjoo Kim (Nokia)" userId="0d370802-fa40-41da-9e63-3b740686fe4e" providerId="ADAL" clId="{9236A601-BF02-415D-8D91-86E99E417AA8}" dt="2024-08-06T11:02:24.527" v="8708" actId="21"/>
          <ac:spMkLst>
            <pc:docMk/>
            <pc:sldMk cId="1710869942" sldId="867"/>
            <ac:spMk id="12" creationId="{6FABE857-F56A-960D-115D-52A27AF5A2ED}"/>
          </ac:spMkLst>
        </pc:spChg>
        <pc:spChg chg="add mod">
          <ac:chgData name="Dongjoo Kim (Nokia)" userId="0d370802-fa40-41da-9e63-3b740686fe4e" providerId="ADAL" clId="{9236A601-BF02-415D-8D91-86E99E417AA8}" dt="2024-08-06T11:02:50.805" v="8830" actId="20577"/>
          <ac:spMkLst>
            <pc:docMk/>
            <pc:sldMk cId="1710869942" sldId="867"/>
            <ac:spMk id="13" creationId="{EEAEE0B9-8141-F660-8383-70D2DF790559}"/>
          </ac:spMkLst>
        </pc:spChg>
        <pc:spChg chg="add mod">
          <ac:chgData name="Dongjoo Kim (Nokia)" userId="0d370802-fa40-41da-9e63-3b740686fe4e" providerId="ADAL" clId="{9236A601-BF02-415D-8D91-86E99E417AA8}" dt="2024-08-06T11:02:54.080" v="8832" actId="20577"/>
          <ac:spMkLst>
            <pc:docMk/>
            <pc:sldMk cId="1710869942" sldId="867"/>
            <ac:spMk id="14" creationId="{167A9B17-035D-E17D-FB8E-8BFE34DE599B}"/>
          </ac:spMkLst>
        </pc:spChg>
        <pc:spChg chg="add mod">
          <ac:chgData name="Dongjoo Kim (Nokia)" userId="0d370802-fa40-41da-9e63-3b740686fe4e" providerId="ADAL" clId="{9236A601-BF02-415D-8D91-86E99E417AA8}" dt="2024-08-06T11:02:43.376" v="8819" actId="1036"/>
          <ac:spMkLst>
            <pc:docMk/>
            <pc:sldMk cId="1710869942" sldId="867"/>
            <ac:spMk id="15" creationId="{36CC5B02-5B66-9509-CB63-C9AFC44221E0}"/>
          </ac:spMkLst>
        </pc:spChg>
        <pc:spChg chg="add mod">
          <ac:chgData name="Dongjoo Kim (Nokia)" userId="0d370802-fa40-41da-9e63-3b740686fe4e" providerId="ADAL" clId="{9236A601-BF02-415D-8D91-86E99E417AA8}" dt="2024-08-06T11:02:48.206" v="8828" actId="1035"/>
          <ac:spMkLst>
            <pc:docMk/>
            <pc:sldMk cId="1710869942" sldId="867"/>
            <ac:spMk id="16" creationId="{8B47A5D0-9B05-3AFA-8B7E-11A215AC314F}"/>
          </ac:spMkLst>
        </pc:spChg>
        <pc:spChg chg="add mod">
          <ac:chgData name="Dongjoo Kim (Nokia)" userId="0d370802-fa40-41da-9e63-3b740686fe4e" providerId="ADAL" clId="{9236A601-BF02-415D-8D91-86E99E417AA8}" dt="2024-08-06T11:02:43.376" v="8819" actId="1036"/>
          <ac:spMkLst>
            <pc:docMk/>
            <pc:sldMk cId="1710869942" sldId="867"/>
            <ac:spMk id="17" creationId="{185D8AD3-2ED3-06A7-448F-8ECDEE3A5DCB}"/>
          </ac:spMkLst>
        </pc:spChg>
        <pc:spChg chg="add mod">
          <ac:chgData name="Dongjoo Kim (Nokia)" userId="0d370802-fa40-41da-9e63-3b740686fe4e" providerId="ADAL" clId="{9236A601-BF02-415D-8D91-86E99E417AA8}" dt="2024-08-06T11:02:48.206" v="8828" actId="1035"/>
          <ac:spMkLst>
            <pc:docMk/>
            <pc:sldMk cId="1710869942" sldId="867"/>
            <ac:spMk id="18" creationId="{6FABE857-F56A-960D-115D-52A27AF5A2ED}"/>
          </ac:spMkLst>
        </pc:spChg>
        <pc:spChg chg="del">
          <ac:chgData name="Dongjoo Kim (Nokia)" userId="0d370802-fa40-41da-9e63-3b740686fe4e" providerId="ADAL" clId="{9236A601-BF02-415D-8D91-86E99E417AA8}" dt="2024-07-23T04:05:30.482" v="1313" actId="478"/>
          <ac:spMkLst>
            <pc:docMk/>
            <pc:sldMk cId="1710869942" sldId="867"/>
            <ac:spMk id="26" creationId="{ABF9C467-AD82-4568-4857-194522040868}"/>
          </ac:spMkLst>
        </pc:spChg>
        <pc:spChg chg="del">
          <ac:chgData name="Dongjoo Kim (Nokia)" userId="0d370802-fa40-41da-9e63-3b740686fe4e" providerId="ADAL" clId="{9236A601-BF02-415D-8D91-86E99E417AA8}" dt="2024-07-23T04:05:30.482" v="1313" actId="478"/>
          <ac:spMkLst>
            <pc:docMk/>
            <pc:sldMk cId="1710869942" sldId="867"/>
            <ac:spMk id="57344" creationId="{BD1E2113-A385-80F7-952D-89F1973E06EB}"/>
          </ac:spMkLst>
        </pc:spChg>
        <pc:spChg chg="del">
          <ac:chgData name="Dongjoo Kim (Nokia)" userId="0d370802-fa40-41da-9e63-3b740686fe4e" providerId="ADAL" clId="{9236A601-BF02-415D-8D91-86E99E417AA8}" dt="2024-07-23T04:05:30.482" v="1313" actId="478"/>
          <ac:spMkLst>
            <pc:docMk/>
            <pc:sldMk cId="1710869942" sldId="867"/>
            <ac:spMk id="57345" creationId="{78DE5AEF-AB46-AE19-4557-2AF08D030345}"/>
          </ac:spMkLst>
        </pc:spChg>
        <pc:spChg chg="mod">
          <ac:chgData name="Dongjoo Kim (Nokia)" userId="0d370802-fa40-41da-9e63-3b740686fe4e" providerId="ADAL" clId="{9236A601-BF02-415D-8D91-86E99E417AA8}" dt="2024-08-06T08:56:02.755" v="6889" actId="20577"/>
          <ac:spMkLst>
            <pc:docMk/>
            <pc:sldMk cId="1710869942" sldId="867"/>
            <ac:spMk id="57347" creationId="{00000000-0000-0000-0000-000000000000}"/>
          </ac:spMkLst>
        </pc:spChg>
        <pc:spChg chg="del">
          <ac:chgData name="Dongjoo Kim (Nokia)" userId="0d370802-fa40-41da-9e63-3b740686fe4e" providerId="ADAL" clId="{9236A601-BF02-415D-8D91-86E99E417AA8}" dt="2024-07-23T04:05:30.482" v="1313" actId="478"/>
          <ac:spMkLst>
            <pc:docMk/>
            <pc:sldMk cId="1710869942" sldId="867"/>
            <ac:spMk id="57350" creationId="{E0A15D36-9DAA-F1D6-1956-2BDF589DD8BC}"/>
          </ac:spMkLst>
        </pc:spChg>
        <pc:spChg chg="del">
          <ac:chgData name="Dongjoo Kim (Nokia)" userId="0d370802-fa40-41da-9e63-3b740686fe4e" providerId="ADAL" clId="{9236A601-BF02-415D-8D91-86E99E417AA8}" dt="2024-07-23T04:05:30.482" v="1313" actId="478"/>
          <ac:spMkLst>
            <pc:docMk/>
            <pc:sldMk cId="1710869942" sldId="867"/>
            <ac:spMk id="57351" creationId="{4858D41D-B993-CEF5-F66E-CE9DC8B2CC30}"/>
          </ac:spMkLst>
        </pc:spChg>
        <pc:spChg chg="del">
          <ac:chgData name="Dongjoo Kim (Nokia)" userId="0d370802-fa40-41da-9e63-3b740686fe4e" providerId="ADAL" clId="{9236A601-BF02-415D-8D91-86E99E417AA8}" dt="2024-07-23T04:05:30.482" v="1313" actId="478"/>
          <ac:spMkLst>
            <pc:docMk/>
            <pc:sldMk cId="1710869942" sldId="867"/>
            <ac:spMk id="57353" creationId="{77CD60DE-336C-B8C1-04B5-306D448565EF}"/>
          </ac:spMkLst>
        </pc:spChg>
        <pc:spChg chg="del">
          <ac:chgData name="Dongjoo Kim (Nokia)" userId="0d370802-fa40-41da-9e63-3b740686fe4e" providerId="ADAL" clId="{9236A601-BF02-415D-8D91-86E99E417AA8}" dt="2024-07-23T04:05:30.482" v="1313" actId="478"/>
          <ac:spMkLst>
            <pc:docMk/>
            <pc:sldMk cId="1710869942" sldId="867"/>
            <ac:spMk id="57354" creationId="{EA8312F5-6E2B-928B-9C3B-A8343AB0F781}"/>
          </ac:spMkLst>
        </pc:spChg>
        <pc:spChg chg="del">
          <ac:chgData name="Dongjoo Kim (Nokia)" userId="0d370802-fa40-41da-9e63-3b740686fe4e" providerId="ADAL" clId="{9236A601-BF02-415D-8D91-86E99E417AA8}" dt="2024-07-23T04:05:30.482" v="1313" actId="478"/>
          <ac:spMkLst>
            <pc:docMk/>
            <pc:sldMk cId="1710869942" sldId="867"/>
            <ac:spMk id="57355" creationId="{21FE69FD-37CE-DD7C-7547-CB392BBEB5A5}"/>
          </ac:spMkLst>
        </pc:spChg>
        <pc:spChg chg="del">
          <ac:chgData name="Dongjoo Kim (Nokia)" userId="0d370802-fa40-41da-9e63-3b740686fe4e" providerId="ADAL" clId="{9236A601-BF02-415D-8D91-86E99E417AA8}" dt="2024-07-23T04:05:30.482" v="1313" actId="478"/>
          <ac:spMkLst>
            <pc:docMk/>
            <pc:sldMk cId="1710869942" sldId="867"/>
            <ac:spMk id="57356" creationId="{8B2C1A88-F256-03ED-92C8-69A1C7A36AEC}"/>
          </ac:spMkLst>
        </pc:spChg>
        <pc:spChg chg="del">
          <ac:chgData name="Dongjoo Kim (Nokia)" userId="0d370802-fa40-41da-9e63-3b740686fe4e" providerId="ADAL" clId="{9236A601-BF02-415D-8D91-86E99E417AA8}" dt="2024-07-23T04:05:30.482" v="1313" actId="478"/>
          <ac:spMkLst>
            <pc:docMk/>
            <pc:sldMk cId="1710869942" sldId="867"/>
            <ac:spMk id="57369" creationId="{55584DAD-7B54-51AD-D33B-522F7358C898}"/>
          </ac:spMkLst>
        </pc:spChg>
        <pc:spChg chg="del">
          <ac:chgData name="Dongjoo Kim (Nokia)" userId="0d370802-fa40-41da-9e63-3b740686fe4e" providerId="ADAL" clId="{9236A601-BF02-415D-8D91-86E99E417AA8}" dt="2024-07-23T04:05:30.482" v="1313" actId="478"/>
          <ac:spMkLst>
            <pc:docMk/>
            <pc:sldMk cId="1710869942" sldId="867"/>
            <ac:spMk id="57399" creationId="{B14BCE2D-BA6F-9B12-FA57-AD5B0A6AB109}"/>
          </ac:spMkLst>
        </pc:spChg>
        <pc:spChg chg="del">
          <ac:chgData name="Dongjoo Kim (Nokia)" userId="0d370802-fa40-41da-9e63-3b740686fe4e" providerId="ADAL" clId="{9236A601-BF02-415D-8D91-86E99E417AA8}" dt="2024-07-23T04:05:30.482" v="1313" actId="478"/>
          <ac:spMkLst>
            <pc:docMk/>
            <pc:sldMk cId="1710869942" sldId="867"/>
            <ac:spMk id="57400" creationId="{257CDF50-3A84-7D55-267B-E8A40896515D}"/>
          </ac:spMkLst>
        </pc:spChg>
        <pc:spChg chg="del">
          <ac:chgData name="Dongjoo Kim (Nokia)" userId="0d370802-fa40-41da-9e63-3b740686fe4e" providerId="ADAL" clId="{9236A601-BF02-415D-8D91-86E99E417AA8}" dt="2024-07-23T04:05:30.482" v="1313" actId="478"/>
          <ac:spMkLst>
            <pc:docMk/>
            <pc:sldMk cId="1710869942" sldId="867"/>
            <ac:spMk id="57401" creationId="{B0F05FBA-C6EE-40B1-DB9F-AFAD7A0B0EDC}"/>
          </ac:spMkLst>
        </pc:spChg>
        <pc:spChg chg="del">
          <ac:chgData name="Dongjoo Kim (Nokia)" userId="0d370802-fa40-41da-9e63-3b740686fe4e" providerId="ADAL" clId="{9236A601-BF02-415D-8D91-86E99E417AA8}" dt="2024-07-23T04:05:30.482" v="1313" actId="478"/>
          <ac:spMkLst>
            <pc:docMk/>
            <pc:sldMk cId="1710869942" sldId="867"/>
            <ac:spMk id="57402" creationId="{B0CE5541-501C-01EA-65A6-089DA8EBDC51}"/>
          </ac:spMkLst>
        </pc:spChg>
        <pc:spChg chg="del">
          <ac:chgData name="Dongjoo Kim (Nokia)" userId="0d370802-fa40-41da-9e63-3b740686fe4e" providerId="ADAL" clId="{9236A601-BF02-415D-8D91-86E99E417AA8}" dt="2024-07-23T04:05:30.482" v="1313" actId="478"/>
          <ac:spMkLst>
            <pc:docMk/>
            <pc:sldMk cId="1710869942" sldId="867"/>
            <ac:spMk id="57404" creationId="{64A65F56-776A-1988-B19A-6A834D3FDDFC}"/>
          </ac:spMkLst>
        </pc:spChg>
        <pc:spChg chg="del">
          <ac:chgData name="Dongjoo Kim (Nokia)" userId="0d370802-fa40-41da-9e63-3b740686fe4e" providerId="ADAL" clId="{9236A601-BF02-415D-8D91-86E99E417AA8}" dt="2024-07-23T04:06:10.409" v="1341" actId="478"/>
          <ac:spMkLst>
            <pc:docMk/>
            <pc:sldMk cId="1710869942" sldId="867"/>
            <ac:spMk id="57406" creationId="{D4C4D56F-FFC8-BE31-8C44-C68EDC674C9C}"/>
          </ac:spMkLst>
        </pc:spChg>
        <pc:spChg chg="del">
          <ac:chgData name="Dongjoo Kim (Nokia)" userId="0d370802-fa40-41da-9e63-3b740686fe4e" providerId="ADAL" clId="{9236A601-BF02-415D-8D91-86E99E417AA8}" dt="2024-07-23T04:05:30.482" v="1313" actId="478"/>
          <ac:spMkLst>
            <pc:docMk/>
            <pc:sldMk cId="1710869942" sldId="867"/>
            <ac:spMk id="57407" creationId="{9DF2ED34-A062-40F2-59EF-35981763A26D}"/>
          </ac:spMkLst>
        </pc:spChg>
        <pc:graphicFrameChg chg="add del mod">
          <ac:chgData name="Dongjoo Kim (Nokia)" userId="0d370802-fa40-41da-9e63-3b740686fe4e" providerId="ADAL" clId="{9236A601-BF02-415D-8D91-86E99E417AA8}" dt="2024-07-23T04:38:39.289" v="2029" actId="478"/>
          <ac:graphicFrameMkLst>
            <pc:docMk/>
            <pc:sldMk cId="1710869942" sldId="867"/>
            <ac:graphicFrameMk id="6" creationId="{5599B970-7013-0DDC-C32F-808F351F4A5C}"/>
          </ac:graphicFrameMkLst>
        </pc:graphicFrameChg>
        <pc:graphicFrameChg chg="del">
          <ac:chgData name="Dongjoo Kim (Nokia)" userId="0d370802-fa40-41da-9e63-3b740686fe4e" providerId="ADAL" clId="{9236A601-BF02-415D-8D91-86E99E417AA8}" dt="2024-07-23T04:05:30.482" v="1313" actId="478"/>
          <ac:graphicFrameMkLst>
            <pc:docMk/>
            <pc:sldMk cId="1710869942" sldId="867"/>
            <ac:graphicFrameMk id="57403" creationId="{7668A184-8F9B-439E-9775-CA1BB48855FD}"/>
          </ac:graphicFrameMkLst>
        </pc:graphicFrameChg>
        <pc:cxnChg chg="del mod">
          <ac:chgData name="Dongjoo Kim (Nokia)" userId="0d370802-fa40-41da-9e63-3b740686fe4e" providerId="ADAL" clId="{9236A601-BF02-415D-8D91-86E99E417AA8}" dt="2024-07-23T04:05:30.482" v="1313" actId="478"/>
          <ac:cxnSpMkLst>
            <pc:docMk/>
            <pc:sldMk cId="1710869942" sldId="867"/>
            <ac:cxnSpMk id="57377" creationId="{8BBA5CE3-8C96-86F8-8BF4-A8EC433DF417}"/>
          </ac:cxnSpMkLst>
        </pc:cxnChg>
        <pc:cxnChg chg="del mod">
          <ac:chgData name="Dongjoo Kim (Nokia)" userId="0d370802-fa40-41da-9e63-3b740686fe4e" providerId="ADAL" clId="{9236A601-BF02-415D-8D91-86E99E417AA8}" dt="2024-07-23T04:05:30.482" v="1313" actId="478"/>
          <ac:cxnSpMkLst>
            <pc:docMk/>
            <pc:sldMk cId="1710869942" sldId="867"/>
            <ac:cxnSpMk id="57382" creationId="{B2D3E157-5F4D-7B1A-6D37-725D055E29F9}"/>
          </ac:cxnSpMkLst>
        </pc:cxnChg>
        <pc:cxnChg chg="del mod">
          <ac:chgData name="Dongjoo Kim (Nokia)" userId="0d370802-fa40-41da-9e63-3b740686fe4e" providerId="ADAL" clId="{9236A601-BF02-415D-8D91-86E99E417AA8}" dt="2024-07-23T04:05:30.482" v="1313" actId="478"/>
          <ac:cxnSpMkLst>
            <pc:docMk/>
            <pc:sldMk cId="1710869942" sldId="867"/>
            <ac:cxnSpMk id="57383" creationId="{29EE08AC-27B6-9DBC-4F23-EB59CD3911B8}"/>
          </ac:cxnSpMkLst>
        </pc:cxnChg>
        <pc:cxnChg chg="del mod">
          <ac:chgData name="Dongjoo Kim (Nokia)" userId="0d370802-fa40-41da-9e63-3b740686fe4e" providerId="ADAL" clId="{9236A601-BF02-415D-8D91-86E99E417AA8}" dt="2024-07-23T04:05:30.482" v="1313" actId="478"/>
          <ac:cxnSpMkLst>
            <pc:docMk/>
            <pc:sldMk cId="1710869942" sldId="867"/>
            <ac:cxnSpMk id="57386" creationId="{6C362247-2290-884F-82B8-C81600120A00}"/>
          </ac:cxnSpMkLst>
        </pc:cxnChg>
        <pc:cxnChg chg="del mod">
          <ac:chgData name="Dongjoo Kim (Nokia)" userId="0d370802-fa40-41da-9e63-3b740686fe4e" providerId="ADAL" clId="{9236A601-BF02-415D-8D91-86E99E417AA8}" dt="2024-07-23T04:05:30.482" v="1313" actId="478"/>
          <ac:cxnSpMkLst>
            <pc:docMk/>
            <pc:sldMk cId="1710869942" sldId="867"/>
            <ac:cxnSpMk id="57389" creationId="{194E2E8F-2915-84EB-EF43-2281EF85BAA0}"/>
          </ac:cxnSpMkLst>
        </pc:cxnChg>
        <pc:cxnChg chg="del mod">
          <ac:chgData name="Dongjoo Kim (Nokia)" userId="0d370802-fa40-41da-9e63-3b740686fe4e" providerId="ADAL" clId="{9236A601-BF02-415D-8D91-86E99E417AA8}" dt="2024-07-23T04:05:30.482" v="1313" actId="478"/>
          <ac:cxnSpMkLst>
            <pc:docMk/>
            <pc:sldMk cId="1710869942" sldId="867"/>
            <ac:cxnSpMk id="57392" creationId="{0EC4CB36-907F-45A7-A829-1D7397707599}"/>
          </ac:cxnSpMkLst>
        </pc:cxnChg>
        <pc:cxnChg chg="del mod">
          <ac:chgData name="Dongjoo Kim (Nokia)" userId="0d370802-fa40-41da-9e63-3b740686fe4e" providerId="ADAL" clId="{9236A601-BF02-415D-8D91-86E99E417AA8}" dt="2024-07-23T04:05:30.482" v="1313" actId="478"/>
          <ac:cxnSpMkLst>
            <pc:docMk/>
            <pc:sldMk cId="1710869942" sldId="867"/>
            <ac:cxnSpMk id="57395" creationId="{F84E77A8-DF76-466D-9D3A-81E452E42861}"/>
          </ac:cxnSpMkLst>
        </pc:cxnChg>
      </pc:sldChg>
      <pc:sldChg chg="del">
        <pc:chgData name="Dongjoo Kim (Nokia)" userId="0d370802-fa40-41da-9e63-3b740686fe4e" providerId="ADAL" clId="{9236A601-BF02-415D-8D91-86E99E417AA8}" dt="2024-07-23T04:05:25.668" v="1311" actId="47"/>
        <pc:sldMkLst>
          <pc:docMk/>
          <pc:sldMk cId="4182009547" sldId="867"/>
        </pc:sldMkLst>
      </pc:sldChg>
      <pc:sldChg chg="delSp modSp add del mod ord">
        <pc:chgData name="Dongjoo Kim (Nokia)" userId="0d370802-fa40-41da-9e63-3b740686fe4e" providerId="ADAL" clId="{9236A601-BF02-415D-8D91-86E99E417AA8}" dt="2024-07-23T05:51:25.698" v="3235" actId="47"/>
        <pc:sldMkLst>
          <pc:docMk/>
          <pc:sldMk cId="2627848323" sldId="868"/>
        </pc:sldMkLst>
        <pc:spChg chg="mod">
          <ac:chgData name="Dongjoo Kim (Nokia)" userId="0d370802-fa40-41da-9e63-3b740686fe4e" providerId="ADAL" clId="{9236A601-BF02-415D-8D91-86E99E417AA8}" dt="2024-07-23T04:45:41.543" v="2497" actId="20577"/>
          <ac:spMkLst>
            <pc:docMk/>
            <pc:sldMk cId="2627848323" sldId="868"/>
            <ac:spMk id="2" creationId="{6F337D98-1A49-5F4A-8958-6C5C9179AEDA}"/>
          </ac:spMkLst>
        </pc:spChg>
        <pc:spChg chg="del">
          <ac:chgData name="Dongjoo Kim (Nokia)" userId="0d370802-fa40-41da-9e63-3b740686fe4e" providerId="ADAL" clId="{9236A601-BF02-415D-8D91-86E99E417AA8}" dt="2024-07-23T04:12:49.718" v="1656" actId="478"/>
          <ac:spMkLst>
            <pc:docMk/>
            <pc:sldMk cId="2627848323" sldId="868"/>
            <ac:spMk id="3" creationId="{1F423E87-8518-82A7-6AD3-2BCCF1AA3731}"/>
          </ac:spMkLst>
        </pc:spChg>
        <pc:spChg chg="del">
          <ac:chgData name="Dongjoo Kim (Nokia)" userId="0d370802-fa40-41da-9e63-3b740686fe4e" providerId="ADAL" clId="{9236A601-BF02-415D-8D91-86E99E417AA8}" dt="2024-07-23T04:12:49.718" v="1656" actId="478"/>
          <ac:spMkLst>
            <pc:docMk/>
            <pc:sldMk cId="2627848323" sldId="868"/>
            <ac:spMk id="4" creationId="{EEAEE0B9-8141-F660-8383-70D2DF790559}"/>
          </ac:spMkLst>
        </pc:spChg>
        <pc:spChg chg="del">
          <ac:chgData name="Dongjoo Kim (Nokia)" userId="0d370802-fa40-41da-9e63-3b740686fe4e" providerId="ADAL" clId="{9236A601-BF02-415D-8D91-86E99E417AA8}" dt="2024-07-23T04:12:49.718" v="1656" actId="478"/>
          <ac:spMkLst>
            <pc:docMk/>
            <pc:sldMk cId="2627848323" sldId="868"/>
            <ac:spMk id="5" creationId="{167A9B17-035D-E17D-FB8E-8BFE34DE599B}"/>
          </ac:spMkLst>
        </pc:spChg>
        <pc:spChg chg="del">
          <ac:chgData name="Dongjoo Kim (Nokia)" userId="0d370802-fa40-41da-9e63-3b740686fe4e" providerId="ADAL" clId="{9236A601-BF02-415D-8D91-86E99E417AA8}" dt="2024-07-23T04:12:49.718" v="1656" actId="478"/>
          <ac:spMkLst>
            <pc:docMk/>
            <pc:sldMk cId="2627848323" sldId="868"/>
            <ac:spMk id="8" creationId="{A28F33FA-BBB6-2019-362F-33B2C9DB9F3A}"/>
          </ac:spMkLst>
        </pc:spChg>
        <pc:spChg chg="del">
          <ac:chgData name="Dongjoo Kim (Nokia)" userId="0d370802-fa40-41da-9e63-3b740686fe4e" providerId="ADAL" clId="{9236A601-BF02-415D-8D91-86E99E417AA8}" dt="2024-07-23T04:12:49.718" v="1656" actId="478"/>
          <ac:spMkLst>
            <pc:docMk/>
            <pc:sldMk cId="2627848323" sldId="868"/>
            <ac:spMk id="9" creationId="{36CC5B02-5B66-9509-CB63-C9AFC44221E0}"/>
          </ac:spMkLst>
        </pc:spChg>
        <pc:spChg chg="mod">
          <ac:chgData name="Dongjoo Kim (Nokia)" userId="0d370802-fa40-41da-9e63-3b740686fe4e" providerId="ADAL" clId="{9236A601-BF02-415D-8D91-86E99E417AA8}" dt="2024-07-23T05:45:15.837" v="2909" actId="403"/>
          <ac:spMkLst>
            <pc:docMk/>
            <pc:sldMk cId="2627848323" sldId="868"/>
            <ac:spMk id="57347" creationId="{00000000-0000-0000-0000-000000000000}"/>
          </ac:spMkLst>
        </pc:spChg>
        <pc:graphicFrameChg chg="del">
          <ac:chgData name="Dongjoo Kim (Nokia)" userId="0d370802-fa40-41da-9e63-3b740686fe4e" providerId="ADAL" clId="{9236A601-BF02-415D-8D91-86E99E417AA8}" dt="2024-07-23T04:12:49.718" v="1656" actId="478"/>
          <ac:graphicFrameMkLst>
            <pc:docMk/>
            <pc:sldMk cId="2627848323" sldId="868"/>
            <ac:graphicFrameMk id="6" creationId="{5599B970-7013-0DDC-C32F-808F351F4A5C}"/>
          </ac:graphicFrameMkLst>
        </pc:graphicFrameChg>
      </pc:sldChg>
      <pc:sldChg chg="addSp delSp modSp add mod ord">
        <pc:chgData name="Dongjoo Kim (Nokia)" userId="0d370802-fa40-41da-9e63-3b740686fe4e" providerId="ADAL" clId="{9236A601-BF02-415D-8D91-86E99E417AA8}" dt="2024-08-06T08:58:26.769" v="6929" actId="20577"/>
        <pc:sldMkLst>
          <pc:docMk/>
          <pc:sldMk cId="469756534" sldId="869"/>
        </pc:sldMkLst>
        <pc:spChg chg="mod">
          <ac:chgData name="Dongjoo Kim (Nokia)" userId="0d370802-fa40-41da-9e63-3b740686fe4e" providerId="ADAL" clId="{9236A601-BF02-415D-8D91-86E99E417AA8}" dt="2024-08-06T08:58:26.769" v="6929" actId="20577"/>
          <ac:spMkLst>
            <pc:docMk/>
            <pc:sldMk cId="469756534" sldId="869"/>
            <ac:spMk id="2" creationId="{6F337D98-1A49-5F4A-8958-6C5C9179AEDA}"/>
          </ac:spMkLst>
        </pc:spChg>
        <pc:spChg chg="del">
          <ac:chgData name="Dongjoo Kim (Nokia)" userId="0d370802-fa40-41da-9e63-3b740686fe4e" providerId="ADAL" clId="{9236A601-BF02-415D-8D91-86E99E417AA8}" dt="2024-07-23T04:43:43.954" v="2399" actId="478"/>
          <ac:spMkLst>
            <pc:docMk/>
            <pc:sldMk cId="469756534" sldId="869"/>
            <ac:spMk id="3" creationId="{1F423E87-8518-82A7-6AD3-2BCCF1AA3731}"/>
          </ac:spMkLst>
        </pc:spChg>
        <pc:spChg chg="del">
          <ac:chgData name="Dongjoo Kim (Nokia)" userId="0d370802-fa40-41da-9e63-3b740686fe4e" providerId="ADAL" clId="{9236A601-BF02-415D-8D91-86E99E417AA8}" dt="2024-07-23T04:43:44.993" v="2400" actId="478"/>
          <ac:spMkLst>
            <pc:docMk/>
            <pc:sldMk cId="469756534" sldId="869"/>
            <ac:spMk id="4" creationId="{EEAEE0B9-8141-F660-8383-70D2DF790559}"/>
          </ac:spMkLst>
        </pc:spChg>
        <pc:spChg chg="del">
          <ac:chgData name="Dongjoo Kim (Nokia)" userId="0d370802-fa40-41da-9e63-3b740686fe4e" providerId="ADAL" clId="{9236A601-BF02-415D-8D91-86E99E417AA8}" dt="2024-07-23T04:43:44.993" v="2400" actId="478"/>
          <ac:spMkLst>
            <pc:docMk/>
            <pc:sldMk cId="469756534" sldId="869"/>
            <ac:spMk id="5" creationId="{167A9B17-035D-E17D-FB8E-8BFE34DE599B}"/>
          </ac:spMkLst>
        </pc:spChg>
        <pc:spChg chg="add mod">
          <ac:chgData name="Dongjoo Kim (Nokia)" userId="0d370802-fa40-41da-9e63-3b740686fe4e" providerId="ADAL" clId="{9236A601-BF02-415D-8D91-86E99E417AA8}" dt="2024-07-24T01:44:42.099" v="4828"/>
          <ac:spMkLst>
            <pc:docMk/>
            <pc:sldMk cId="469756534" sldId="869"/>
            <ac:spMk id="6" creationId="{5448A4C5-1CC6-FAB0-1E9F-29FC374E1B80}"/>
          </ac:spMkLst>
        </pc:spChg>
        <pc:spChg chg="mod">
          <ac:chgData name="Dongjoo Kim (Nokia)" userId="0d370802-fa40-41da-9e63-3b740686fe4e" providerId="ADAL" clId="{9236A601-BF02-415D-8D91-86E99E417AA8}" dt="2024-07-23T04:48:06.663" v="2509" actId="20577"/>
          <ac:spMkLst>
            <pc:docMk/>
            <pc:sldMk cId="469756534" sldId="869"/>
            <ac:spMk id="8" creationId="{A28F33FA-BBB6-2019-362F-33B2C9DB9F3A}"/>
          </ac:spMkLst>
        </pc:spChg>
        <pc:spChg chg="del">
          <ac:chgData name="Dongjoo Kim (Nokia)" userId="0d370802-fa40-41da-9e63-3b740686fe4e" providerId="ADAL" clId="{9236A601-BF02-415D-8D91-86E99E417AA8}" dt="2024-07-23T04:43:44.993" v="2400" actId="478"/>
          <ac:spMkLst>
            <pc:docMk/>
            <pc:sldMk cId="469756534" sldId="869"/>
            <ac:spMk id="9" creationId="{36CC5B02-5B66-9509-CB63-C9AFC44221E0}"/>
          </ac:spMkLst>
        </pc:spChg>
        <pc:spChg chg="del">
          <ac:chgData name="Dongjoo Kim (Nokia)" userId="0d370802-fa40-41da-9e63-3b740686fe4e" providerId="ADAL" clId="{9236A601-BF02-415D-8D91-86E99E417AA8}" dt="2024-07-23T04:43:44.993" v="2400" actId="478"/>
          <ac:spMkLst>
            <pc:docMk/>
            <pc:sldMk cId="469756534" sldId="869"/>
            <ac:spMk id="10" creationId="{8B47A5D0-9B05-3AFA-8B7E-11A215AC314F}"/>
          </ac:spMkLst>
        </pc:spChg>
        <pc:spChg chg="del">
          <ac:chgData name="Dongjoo Kim (Nokia)" userId="0d370802-fa40-41da-9e63-3b740686fe4e" providerId="ADAL" clId="{9236A601-BF02-415D-8D91-86E99E417AA8}" dt="2024-07-23T04:43:44.993" v="2400" actId="478"/>
          <ac:spMkLst>
            <pc:docMk/>
            <pc:sldMk cId="469756534" sldId="869"/>
            <ac:spMk id="11" creationId="{78951F4F-367A-349F-91CA-043D53FB06F9}"/>
          </ac:spMkLst>
        </pc:spChg>
        <pc:spChg chg="mod">
          <ac:chgData name="Dongjoo Kim (Nokia)" userId="0d370802-fa40-41da-9e63-3b740686fe4e" providerId="ADAL" clId="{9236A601-BF02-415D-8D91-86E99E417AA8}" dt="2024-08-05T10:50:13.160" v="6831" actId="20577"/>
          <ac:spMkLst>
            <pc:docMk/>
            <pc:sldMk cId="469756534" sldId="869"/>
            <ac:spMk id="57347" creationId="{00000000-0000-0000-0000-000000000000}"/>
          </ac:spMkLst>
        </pc:spChg>
      </pc:sldChg>
      <pc:sldChg chg="addSp modSp add mod ord">
        <pc:chgData name="Dongjoo Kim (Nokia)" userId="0d370802-fa40-41da-9e63-3b740686fe4e" providerId="ADAL" clId="{9236A601-BF02-415D-8D91-86E99E417AA8}" dt="2024-08-06T08:57:46.132" v="6913"/>
        <pc:sldMkLst>
          <pc:docMk/>
          <pc:sldMk cId="2114994974" sldId="870"/>
        </pc:sldMkLst>
        <pc:spChg chg="mod">
          <ac:chgData name="Dongjoo Kim (Nokia)" userId="0d370802-fa40-41da-9e63-3b740686fe4e" providerId="ADAL" clId="{9236A601-BF02-415D-8D91-86E99E417AA8}" dt="2024-07-23T04:45:38.169" v="2491" actId="20577"/>
          <ac:spMkLst>
            <pc:docMk/>
            <pc:sldMk cId="2114994974" sldId="870"/>
            <ac:spMk id="2" creationId="{6F337D98-1A49-5F4A-8958-6C5C9179AEDA}"/>
          </ac:spMkLst>
        </pc:spChg>
        <pc:spChg chg="add mod">
          <ac:chgData name="Dongjoo Kim (Nokia)" userId="0d370802-fa40-41da-9e63-3b740686fe4e" providerId="ADAL" clId="{9236A601-BF02-415D-8D91-86E99E417AA8}" dt="2024-07-24T01:44:43.405" v="4829"/>
          <ac:spMkLst>
            <pc:docMk/>
            <pc:sldMk cId="2114994974" sldId="870"/>
            <ac:spMk id="3" creationId="{9A634D10-9EF9-D93F-918B-324E7F031DC1}"/>
          </ac:spMkLst>
        </pc:spChg>
      </pc:sldChg>
      <pc:sldChg chg="addSp delSp modSp add mod ord">
        <pc:chgData name="Dongjoo Kim (Nokia)" userId="0d370802-fa40-41da-9e63-3b740686fe4e" providerId="ADAL" clId="{9236A601-BF02-415D-8D91-86E99E417AA8}" dt="2024-08-06T11:09:58.585" v="9341" actId="20577"/>
        <pc:sldMkLst>
          <pc:docMk/>
          <pc:sldMk cId="3546395843" sldId="871"/>
        </pc:sldMkLst>
        <pc:spChg chg="mod">
          <ac:chgData name="Dongjoo Kim (Nokia)" userId="0d370802-fa40-41da-9e63-3b740686fe4e" providerId="ADAL" clId="{9236A601-BF02-415D-8D91-86E99E417AA8}" dt="2024-08-06T08:58:14.768" v="6926" actId="20577"/>
          <ac:spMkLst>
            <pc:docMk/>
            <pc:sldMk cId="3546395843" sldId="871"/>
            <ac:spMk id="2" creationId="{6F337D98-1A49-5F4A-8958-6C5C9179AEDA}"/>
          </ac:spMkLst>
        </pc:spChg>
        <pc:spChg chg="add del mod">
          <ac:chgData name="Dongjoo Kim (Nokia)" userId="0d370802-fa40-41da-9e63-3b740686fe4e" providerId="ADAL" clId="{9236A601-BF02-415D-8D91-86E99E417AA8}" dt="2024-07-24T01:53:06.810" v="5132" actId="478"/>
          <ac:spMkLst>
            <pc:docMk/>
            <pc:sldMk cId="3546395843" sldId="871"/>
            <ac:spMk id="3" creationId="{07BA258A-9BDA-00E8-1ADD-0829B4BACF72}"/>
          </ac:spMkLst>
        </pc:spChg>
        <pc:spChg chg="mod">
          <ac:chgData name="Dongjoo Kim (Nokia)" userId="0d370802-fa40-41da-9e63-3b740686fe4e" providerId="ADAL" clId="{9236A601-BF02-415D-8D91-86E99E417AA8}" dt="2024-08-06T11:09:58.585" v="9341" actId="20577"/>
          <ac:spMkLst>
            <pc:docMk/>
            <pc:sldMk cId="3546395843" sldId="871"/>
            <ac:spMk id="57347" creationId="{00000000-0000-0000-0000-000000000000}"/>
          </ac:spMkLst>
        </pc:spChg>
      </pc:sldChg>
      <pc:sldChg chg="modSp add mod delCm">
        <pc:chgData name="Dongjoo Kim (Nokia)" userId="0d370802-fa40-41da-9e63-3b740686fe4e" providerId="ADAL" clId="{9236A601-BF02-415D-8D91-86E99E417AA8}" dt="2024-08-09T08:08:22.914" v="9429" actId="20577"/>
        <pc:sldMkLst>
          <pc:docMk/>
          <pc:sldMk cId="3972818851" sldId="872"/>
        </pc:sldMkLst>
        <pc:spChg chg="mod">
          <ac:chgData name="Dongjoo Kim (Nokia)" userId="0d370802-fa40-41da-9e63-3b740686fe4e" providerId="ADAL" clId="{9236A601-BF02-415D-8D91-86E99E417AA8}" dt="2024-07-23T06:01:07.573" v="3686" actId="20577"/>
          <ac:spMkLst>
            <pc:docMk/>
            <pc:sldMk cId="3972818851" sldId="872"/>
            <ac:spMk id="2" creationId="{6F337D98-1A49-5F4A-8958-6C5C9179AEDA}"/>
          </ac:spMkLst>
        </pc:spChg>
        <pc:spChg chg="mod">
          <ac:chgData name="Dongjoo Kim (Nokia)" userId="0d370802-fa40-41da-9e63-3b740686fe4e" providerId="ADAL" clId="{9236A601-BF02-415D-8D91-86E99E417AA8}" dt="2024-08-09T08:08:22.914" v="9429" actId="20577"/>
          <ac:spMkLst>
            <pc:docMk/>
            <pc:sldMk cId="3972818851" sldId="872"/>
            <ac:spMk id="57347" creationId="{00000000-0000-0000-0000-000000000000}"/>
          </ac:spMkLst>
        </pc:spChg>
        <pc:extLst>
          <p:ext xmlns:p="http://schemas.openxmlformats.org/presentationml/2006/main" uri="{D6D511B9-2390-475A-947B-AFAB55BFBCF1}">
            <pc226:cmChg xmlns:pc226="http://schemas.microsoft.com/office/powerpoint/2022/06/main/command" chg="del">
              <pc226:chgData name="Dongjoo Kim (Nokia)" userId="0d370802-fa40-41da-9e63-3b740686fe4e" providerId="ADAL" clId="{9236A601-BF02-415D-8D91-86E99E417AA8}" dt="2024-08-05T10:46:56.299" v="6770"/>
              <pc2:cmMkLst xmlns:pc2="http://schemas.microsoft.com/office/powerpoint/2019/9/main/command">
                <pc:docMk/>
                <pc:sldMk cId="3972818851" sldId="872"/>
                <pc2:cmMk id="{DA89739B-4558-4C4C-913B-7D197C7E0363}"/>
              </pc2:cmMkLst>
            </pc226:cmChg>
          </p:ext>
        </pc:extLst>
      </pc:sldChg>
      <pc:sldChg chg="addSp delSp modSp add mod delCm">
        <pc:chgData name="Dongjoo Kim (Nokia)" userId="0d370802-fa40-41da-9e63-3b740686fe4e" providerId="ADAL" clId="{9236A601-BF02-415D-8D91-86E99E417AA8}" dt="2024-08-09T07:48:39.500" v="9420" actId="20577"/>
        <pc:sldMkLst>
          <pc:docMk/>
          <pc:sldMk cId="1834011888" sldId="873"/>
        </pc:sldMkLst>
        <pc:spChg chg="mod">
          <ac:chgData name="Dongjoo Kim (Nokia)" userId="0d370802-fa40-41da-9e63-3b740686fe4e" providerId="ADAL" clId="{9236A601-BF02-415D-8D91-86E99E417AA8}" dt="2024-07-23T06:01:12.459" v="3696" actId="20577"/>
          <ac:spMkLst>
            <pc:docMk/>
            <pc:sldMk cId="1834011888" sldId="873"/>
            <ac:spMk id="2" creationId="{6F337D98-1A49-5F4A-8958-6C5C9179AEDA}"/>
          </ac:spMkLst>
        </pc:spChg>
        <pc:spChg chg="add del mod">
          <ac:chgData name="Dongjoo Kim (Nokia)" userId="0d370802-fa40-41da-9e63-3b740686fe4e" providerId="ADAL" clId="{9236A601-BF02-415D-8D91-86E99E417AA8}" dt="2024-07-24T03:13:20.871" v="5747" actId="478"/>
          <ac:spMkLst>
            <pc:docMk/>
            <pc:sldMk cId="1834011888" sldId="873"/>
            <ac:spMk id="3" creationId="{8F2E1548-990B-DB48-0A6B-07188700878F}"/>
          </ac:spMkLst>
        </pc:spChg>
        <pc:spChg chg="mod">
          <ac:chgData name="Dongjoo Kim (Nokia)" userId="0d370802-fa40-41da-9e63-3b740686fe4e" providerId="ADAL" clId="{9236A601-BF02-415D-8D91-86E99E417AA8}" dt="2024-08-09T07:48:39.500" v="9420" actId="20577"/>
          <ac:spMkLst>
            <pc:docMk/>
            <pc:sldMk cId="1834011888" sldId="873"/>
            <ac:spMk id="57347" creationId="{00000000-0000-0000-0000-000000000000}"/>
          </ac:spMkLst>
        </pc:spChg>
        <pc:extLst>
          <p:ext xmlns:p="http://schemas.openxmlformats.org/presentationml/2006/main" uri="{D6D511B9-2390-475A-947B-AFAB55BFBCF1}">
            <pc226:cmChg xmlns:pc226="http://schemas.microsoft.com/office/powerpoint/2022/06/main/command" chg="del">
              <pc226:chgData name="Dongjoo Kim (Nokia)" userId="0d370802-fa40-41da-9e63-3b740686fe4e" providerId="ADAL" clId="{9236A601-BF02-415D-8D91-86E99E417AA8}" dt="2024-08-05T10:47:10.496" v="6778"/>
              <pc2:cmMkLst xmlns:pc2="http://schemas.microsoft.com/office/powerpoint/2019/9/main/command">
                <pc:docMk/>
                <pc:sldMk cId="1834011888" sldId="873"/>
                <pc2:cmMk id="{7763C415-124F-4AE0-AA44-4A6C246FEF3E}"/>
              </pc2:cmMkLst>
            </pc226:cmChg>
            <pc226:cmChg xmlns:pc226="http://schemas.microsoft.com/office/powerpoint/2022/06/main/command" chg="del">
              <pc226:chgData name="Dongjoo Kim (Nokia)" userId="0d370802-fa40-41da-9e63-3b740686fe4e" providerId="ADAL" clId="{9236A601-BF02-415D-8D91-86E99E417AA8}" dt="2024-08-05T10:47:12.228" v="6779"/>
              <pc2:cmMkLst xmlns:pc2="http://schemas.microsoft.com/office/powerpoint/2019/9/main/command">
                <pc:docMk/>
                <pc:sldMk cId="1834011888" sldId="873"/>
                <pc2:cmMk id="{66F3A01E-9FB6-44AB-91EE-92745AB4B803}"/>
              </pc2:cmMkLst>
            </pc226:cmChg>
          </p:ext>
        </pc:extLst>
      </pc:sldChg>
      <pc:sldChg chg="delSp modSp add mod">
        <pc:chgData name="Dongjoo Kim (Nokia)" userId="0d370802-fa40-41da-9e63-3b740686fe4e" providerId="ADAL" clId="{9236A601-BF02-415D-8D91-86E99E417AA8}" dt="2024-08-06T11:11:08.835" v="9379" actId="6549"/>
        <pc:sldMkLst>
          <pc:docMk/>
          <pc:sldMk cId="1479962527" sldId="874"/>
        </pc:sldMkLst>
        <pc:spChg chg="mod">
          <ac:chgData name="Dongjoo Kim (Nokia)" userId="0d370802-fa40-41da-9e63-3b740686fe4e" providerId="ADAL" clId="{9236A601-BF02-415D-8D91-86E99E417AA8}" dt="2024-07-23T06:10:40.795" v="4578" actId="20577"/>
          <ac:spMkLst>
            <pc:docMk/>
            <pc:sldMk cId="1479962527" sldId="874"/>
            <ac:spMk id="2" creationId="{6F337D98-1A49-5F4A-8958-6C5C9179AEDA}"/>
          </ac:spMkLst>
        </pc:spChg>
        <pc:spChg chg="del">
          <ac:chgData name="Dongjoo Kim (Nokia)" userId="0d370802-fa40-41da-9e63-3b740686fe4e" providerId="ADAL" clId="{9236A601-BF02-415D-8D91-86E99E417AA8}" dt="2024-07-23T06:10:43.206" v="4579" actId="478"/>
          <ac:spMkLst>
            <pc:docMk/>
            <pc:sldMk cId="1479962527" sldId="874"/>
            <ac:spMk id="26" creationId="{ABF9C467-AD82-4568-4857-194522040868}"/>
          </ac:spMkLst>
        </pc:spChg>
        <pc:spChg chg="del">
          <ac:chgData name="Dongjoo Kim (Nokia)" userId="0d370802-fa40-41da-9e63-3b740686fe4e" providerId="ADAL" clId="{9236A601-BF02-415D-8D91-86E99E417AA8}" dt="2024-07-23T06:10:43.206" v="4579" actId="478"/>
          <ac:spMkLst>
            <pc:docMk/>
            <pc:sldMk cId="1479962527" sldId="874"/>
            <ac:spMk id="57344" creationId="{BD1E2113-A385-80F7-952D-89F1973E06EB}"/>
          </ac:spMkLst>
        </pc:spChg>
        <pc:spChg chg="del">
          <ac:chgData name="Dongjoo Kim (Nokia)" userId="0d370802-fa40-41da-9e63-3b740686fe4e" providerId="ADAL" clId="{9236A601-BF02-415D-8D91-86E99E417AA8}" dt="2024-07-23T06:10:43.206" v="4579" actId="478"/>
          <ac:spMkLst>
            <pc:docMk/>
            <pc:sldMk cId="1479962527" sldId="874"/>
            <ac:spMk id="57345" creationId="{78DE5AEF-AB46-AE19-4557-2AF08D030345}"/>
          </ac:spMkLst>
        </pc:spChg>
        <pc:spChg chg="mod">
          <ac:chgData name="Dongjoo Kim (Nokia)" userId="0d370802-fa40-41da-9e63-3b740686fe4e" providerId="ADAL" clId="{9236A601-BF02-415D-8D91-86E99E417AA8}" dt="2024-08-06T11:11:08.835" v="9379" actId="6549"/>
          <ac:spMkLst>
            <pc:docMk/>
            <pc:sldMk cId="1479962527" sldId="874"/>
            <ac:spMk id="57347" creationId="{00000000-0000-0000-0000-000000000000}"/>
          </ac:spMkLst>
        </pc:spChg>
        <pc:spChg chg="del">
          <ac:chgData name="Dongjoo Kim (Nokia)" userId="0d370802-fa40-41da-9e63-3b740686fe4e" providerId="ADAL" clId="{9236A601-BF02-415D-8D91-86E99E417AA8}" dt="2024-07-23T06:10:43.206" v="4579" actId="478"/>
          <ac:spMkLst>
            <pc:docMk/>
            <pc:sldMk cId="1479962527" sldId="874"/>
            <ac:spMk id="57350" creationId="{E0A15D36-9DAA-F1D6-1956-2BDF589DD8BC}"/>
          </ac:spMkLst>
        </pc:spChg>
        <pc:spChg chg="del">
          <ac:chgData name="Dongjoo Kim (Nokia)" userId="0d370802-fa40-41da-9e63-3b740686fe4e" providerId="ADAL" clId="{9236A601-BF02-415D-8D91-86E99E417AA8}" dt="2024-07-23T06:10:43.206" v="4579" actId="478"/>
          <ac:spMkLst>
            <pc:docMk/>
            <pc:sldMk cId="1479962527" sldId="874"/>
            <ac:spMk id="57351" creationId="{4858D41D-B993-CEF5-F66E-CE9DC8B2CC30}"/>
          </ac:spMkLst>
        </pc:spChg>
        <pc:spChg chg="del">
          <ac:chgData name="Dongjoo Kim (Nokia)" userId="0d370802-fa40-41da-9e63-3b740686fe4e" providerId="ADAL" clId="{9236A601-BF02-415D-8D91-86E99E417AA8}" dt="2024-07-23T06:10:43.206" v="4579" actId="478"/>
          <ac:spMkLst>
            <pc:docMk/>
            <pc:sldMk cId="1479962527" sldId="874"/>
            <ac:spMk id="57353" creationId="{77CD60DE-336C-B8C1-04B5-306D448565EF}"/>
          </ac:spMkLst>
        </pc:spChg>
        <pc:spChg chg="del">
          <ac:chgData name="Dongjoo Kim (Nokia)" userId="0d370802-fa40-41da-9e63-3b740686fe4e" providerId="ADAL" clId="{9236A601-BF02-415D-8D91-86E99E417AA8}" dt="2024-07-23T06:10:43.206" v="4579" actId="478"/>
          <ac:spMkLst>
            <pc:docMk/>
            <pc:sldMk cId="1479962527" sldId="874"/>
            <ac:spMk id="57354" creationId="{EA8312F5-6E2B-928B-9C3B-A8343AB0F781}"/>
          </ac:spMkLst>
        </pc:spChg>
        <pc:spChg chg="del">
          <ac:chgData name="Dongjoo Kim (Nokia)" userId="0d370802-fa40-41da-9e63-3b740686fe4e" providerId="ADAL" clId="{9236A601-BF02-415D-8D91-86E99E417AA8}" dt="2024-07-23T06:10:43.206" v="4579" actId="478"/>
          <ac:spMkLst>
            <pc:docMk/>
            <pc:sldMk cId="1479962527" sldId="874"/>
            <ac:spMk id="57355" creationId="{21FE69FD-37CE-DD7C-7547-CB392BBEB5A5}"/>
          </ac:spMkLst>
        </pc:spChg>
        <pc:spChg chg="del">
          <ac:chgData name="Dongjoo Kim (Nokia)" userId="0d370802-fa40-41da-9e63-3b740686fe4e" providerId="ADAL" clId="{9236A601-BF02-415D-8D91-86E99E417AA8}" dt="2024-07-23T06:10:43.206" v="4579" actId="478"/>
          <ac:spMkLst>
            <pc:docMk/>
            <pc:sldMk cId="1479962527" sldId="874"/>
            <ac:spMk id="57356" creationId="{8B2C1A88-F256-03ED-92C8-69A1C7A36AEC}"/>
          </ac:spMkLst>
        </pc:spChg>
        <pc:spChg chg="del">
          <ac:chgData name="Dongjoo Kim (Nokia)" userId="0d370802-fa40-41da-9e63-3b740686fe4e" providerId="ADAL" clId="{9236A601-BF02-415D-8D91-86E99E417AA8}" dt="2024-07-23T06:10:43.206" v="4579" actId="478"/>
          <ac:spMkLst>
            <pc:docMk/>
            <pc:sldMk cId="1479962527" sldId="874"/>
            <ac:spMk id="57369" creationId="{55584DAD-7B54-51AD-D33B-522F7358C898}"/>
          </ac:spMkLst>
        </pc:spChg>
        <pc:spChg chg="del">
          <ac:chgData name="Dongjoo Kim (Nokia)" userId="0d370802-fa40-41da-9e63-3b740686fe4e" providerId="ADAL" clId="{9236A601-BF02-415D-8D91-86E99E417AA8}" dt="2024-07-23T06:10:43.206" v="4579" actId="478"/>
          <ac:spMkLst>
            <pc:docMk/>
            <pc:sldMk cId="1479962527" sldId="874"/>
            <ac:spMk id="57399" creationId="{B14BCE2D-BA6F-9B12-FA57-AD5B0A6AB109}"/>
          </ac:spMkLst>
        </pc:spChg>
        <pc:spChg chg="del">
          <ac:chgData name="Dongjoo Kim (Nokia)" userId="0d370802-fa40-41da-9e63-3b740686fe4e" providerId="ADAL" clId="{9236A601-BF02-415D-8D91-86E99E417AA8}" dt="2024-07-23T06:10:43.206" v="4579" actId="478"/>
          <ac:spMkLst>
            <pc:docMk/>
            <pc:sldMk cId="1479962527" sldId="874"/>
            <ac:spMk id="57400" creationId="{257CDF50-3A84-7D55-267B-E8A40896515D}"/>
          </ac:spMkLst>
        </pc:spChg>
        <pc:spChg chg="del">
          <ac:chgData name="Dongjoo Kim (Nokia)" userId="0d370802-fa40-41da-9e63-3b740686fe4e" providerId="ADAL" clId="{9236A601-BF02-415D-8D91-86E99E417AA8}" dt="2024-07-23T06:10:43.206" v="4579" actId="478"/>
          <ac:spMkLst>
            <pc:docMk/>
            <pc:sldMk cId="1479962527" sldId="874"/>
            <ac:spMk id="57401" creationId="{B0F05FBA-C6EE-40B1-DB9F-AFAD7A0B0EDC}"/>
          </ac:spMkLst>
        </pc:spChg>
        <pc:spChg chg="del">
          <ac:chgData name="Dongjoo Kim (Nokia)" userId="0d370802-fa40-41da-9e63-3b740686fe4e" providerId="ADAL" clId="{9236A601-BF02-415D-8D91-86E99E417AA8}" dt="2024-07-23T06:10:43.206" v="4579" actId="478"/>
          <ac:spMkLst>
            <pc:docMk/>
            <pc:sldMk cId="1479962527" sldId="874"/>
            <ac:spMk id="57402" creationId="{B0CE5541-501C-01EA-65A6-089DA8EBDC51}"/>
          </ac:spMkLst>
        </pc:spChg>
        <pc:spChg chg="del">
          <ac:chgData name="Dongjoo Kim (Nokia)" userId="0d370802-fa40-41da-9e63-3b740686fe4e" providerId="ADAL" clId="{9236A601-BF02-415D-8D91-86E99E417AA8}" dt="2024-07-23T06:10:43.206" v="4579" actId="478"/>
          <ac:spMkLst>
            <pc:docMk/>
            <pc:sldMk cId="1479962527" sldId="874"/>
            <ac:spMk id="57404" creationId="{64A65F56-776A-1988-B19A-6A834D3FDDFC}"/>
          </ac:spMkLst>
        </pc:spChg>
        <pc:spChg chg="del">
          <ac:chgData name="Dongjoo Kim (Nokia)" userId="0d370802-fa40-41da-9e63-3b740686fe4e" providerId="ADAL" clId="{9236A601-BF02-415D-8D91-86E99E417AA8}" dt="2024-07-23T06:10:45.994" v="4580" actId="478"/>
          <ac:spMkLst>
            <pc:docMk/>
            <pc:sldMk cId="1479962527" sldId="874"/>
            <ac:spMk id="57406" creationId="{D4C4D56F-FFC8-BE31-8C44-C68EDC674C9C}"/>
          </ac:spMkLst>
        </pc:spChg>
        <pc:spChg chg="del">
          <ac:chgData name="Dongjoo Kim (Nokia)" userId="0d370802-fa40-41da-9e63-3b740686fe4e" providerId="ADAL" clId="{9236A601-BF02-415D-8D91-86E99E417AA8}" dt="2024-07-23T06:10:43.206" v="4579" actId="478"/>
          <ac:spMkLst>
            <pc:docMk/>
            <pc:sldMk cId="1479962527" sldId="874"/>
            <ac:spMk id="57407" creationId="{9DF2ED34-A062-40F2-59EF-35981763A26D}"/>
          </ac:spMkLst>
        </pc:spChg>
        <pc:graphicFrameChg chg="del">
          <ac:chgData name="Dongjoo Kim (Nokia)" userId="0d370802-fa40-41da-9e63-3b740686fe4e" providerId="ADAL" clId="{9236A601-BF02-415D-8D91-86E99E417AA8}" dt="2024-07-23T06:10:43.206" v="4579" actId="478"/>
          <ac:graphicFrameMkLst>
            <pc:docMk/>
            <pc:sldMk cId="1479962527" sldId="874"/>
            <ac:graphicFrameMk id="57403" creationId="{7668A184-8F9B-439E-9775-CA1BB48855FD}"/>
          </ac:graphicFrameMkLst>
        </pc:graphicFrameChg>
        <pc:cxnChg chg="del mod">
          <ac:chgData name="Dongjoo Kim (Nokia)" userId="0d370802-fa40-41da-9e63-3b740686fe4e" providerId="ADAL" clId="{9236A601-BF02-415D-8D91-86E99E417AA8}" dt="2024-07-23T06:10:43.206" v="4579" actId="478"/>
          <ac:cxnSpMkLst>
            <pc:docMk/>
            <pc:sldMk cId="1479962527" sldId="874"/>
            <ac:cxnSpMk id="57377" creationId="{8BBA5CE3-8C96-86F8-8BF4-A8EC433DF417}"/>
          </ac:cxnSpMkLst>
        </pc:cxnChg>
        <pc:cxnChg chg="del mod">
          <ac:chgData name="Dongjoo Kim (Nokia)" userId="0d370802-fa40-41da-9e63-3b740686fe4e" providerId="ADAL" clId="{9236A601-BF02-415D-8D91-86E99E417AA8}" dt="2024-07-23T06:10:43.206" v="4579" actId="478"/>
          <ac:cxnSpMkLst>
            <pc:docMk/>
            <pc:sldMk cId="1479962527" sldId="874"/>
            <ac:cxnSpMk id="57382" creationId="{B2D3E157-5F4D-7B1A-6D37-725D055E29F9}"/>
          </ac:cxnSpMkLst>
        </pc:cxnChg>
        <pc:cxnChg chg="del mod">
          <ac:chgData name="Dongjoo Kim (Nokia)" userId="0d370802-fa40-41da-9e63-3b740686fe4e" providerId="ADAL" clId="{9236A601-BF02-415D-8D91-86E99E417AA8}" dt="2024-07-23T06:10:43.206" v="4579" actId="478"/>
          <ac:cxnSpMkLst>
            <pc:docMk/>
            <pc:sldMk cId="1479962527" sldId="874"/>
            <ac:cxnSpMk id="57383" creationId="{29EE08AC-27B6-9DBC-4F23-EB59CD3911B8}"/>
          </ac:cxnSpMkLst>
        </pc:cxnChg>
        <pc:cxnChg chg="del mod">
          <ac:chgData name="Dongjoo Kim (Nokia)" userId="0d370802-fa40-41da-9e63-3b740686fe4e" providerId="ADAL" clId="{9236A601-BF02-415D-8D91-86E99E417AA8}" dt="2024-07-23T06:10:43.206" v="4579" actId="478"/>
          <ac:cxnSpMkLst>
            <pc:docMk/>
            <pc:sldMk cId="1479962527" sldId="874"/>
            <ac:cxnSpMk id="57386" creationId="{6C362247-2290-884F-82B8-C81600120A00}"/>
          </ac:cxnSpMkLst>
        </pc:cxnChg>
        <pc:cxnChg chg="del mod">
          <ac:chgData name="Dongjoo Kim (Nokia)" userId="0d370802-fa40-41da-9e63-3b740686fe4e" providerId="ADAL" clId="{9236A601-BF02-415D-8D91-86E99E417AA8}" dt="2024-07-23T06:10:43.206" v="4579" actId="478"/>
          <ac:cxnSpMkLst>
            <pc:docMk/>
            <pc:sldMk cId="1479962527" sldId="874"/>
            <ac:cxnSpMk id="57389" creationId="{194E2E8F-2915-84EB-EF43-2281EF85BAA0}"/>
          </ac:cxnSpMkLst>
        </pc:cxnChg>
        <pc:cxnChg chg="del mod">
          <ac:chgData name="Dongjoo Kim (Nokia)" userId="0d370802-fa40-41da-9e63-3b740686fe4e" providerId="ADAL" clId="{9236A601-BF02-415D-8D91-86E99E417AA8}" dt="2024-07-23T06:10:43.206" v="4579" actId="478"/>
          <ac:cxnSpMkLst>
            <pc:docMk/>
            <pc:sldMk cId="1479962527" sldId="874"/>
            <ac:cxnSpMk id="57392" creationId="{0EC4CB36-907F-45A7-A829-1D7397707599}"/>
          </ac:cxnSpMkLst>
        </pc:cxnChg>
        <pc:cxnChg chg="del mod">
          <ac:chgData name="Dongjoo Kim (Nokia)" userId="0d370802-fa40-41da-9e63-3b740686fe4e" providerId="ADAL" clId="{9236A601-BF02-415D-8D91-86E99E417AA8}" dt="2024-07-23T06:10:43.206" v="4579" actId="478"/>
          <ac:cxnSpMkLst>
            <pc:docMk/>
            <pc:sldMk cId="1479962527" sldId="874"/>
            <ac:cxnSpMk id="57395" creationId="{F84E77A8-DF76-466D-9D3A-81E452E42861}"/>
          </ac:cxnSpMkLst>
        </pc:cxnChg>
      </pc:sldChg>
      <pc:sldChg chg="addSp delSp modSp add mod">
        <pc:chgData name="Dongjoo Kim (Nokia)" userId="0d370802-fa40-41da-9e63-3b740686fe4e" providerId="ADAL" clId="{9236A601-BF02-415D-8D91-86E99E417AA8}" dt="2024-08-06T10:34:00.029" v="7708" actId="1076"/>
        <pc:sldMkLst>
          <pc:docMk/>
          <pc:sldMk cId="4230156739" sldId="875"/>
        </pc:sldMkLst>
        <pc:spChg chg="mod">
          <ac:chgData name="Dongjoo Kim (Nokia)" userId="0d370802-fa40-41da-9e63-3b740686fe4e" providerId="ADAL" clId="{9236A601-BF02-415D-8D91-86E99E417AA8}" dt="2024-08-06T09:15:32.681" v="7456" actId="20577"/>
          <ac:spMkLst>
            <pc:docMk/>
            <pc:sldMk cId="4230156739" sldId="875"/>
            <ac:spMk id="2" creationId="{6F337D98-1A49-5F4A-8958-6C5C9179AEDA}"/>
          </ac:spMkLst>
        </pc:spChg>
        <pc:spChg chg="add del mod">
          <ac:chgData name="Dongjoo Kim (Nokia)" userId="0d370802-fa40-41da-9e63-3b740686fe4e" providerId="ADAL" clId="{9236A601-BF02-415D-8D91-86E99E417AA8}" dt="2024-08-06T10:20:05.294" v="7611" actId="478"/>
          <ac:spMkLst>
            <pc:docMk/>
            <pc:sldMk cId="4230156739" sldId="875"/>
            <ac:spMk id="3" creationId="{50CDB1F9-25EE-7C7B-5819-DBC066FAA0A0}"/>
          </ac:spMkLst>
        </pc:spChg>
        <pc:spChg chg="add del mod">
          <ac:chgData name="Dongjoo Kim (Nokia)" userId="0d370802-fa40-41da-9e63-3b740686fe4e" providerId="ADAL" clId="{9236A601-BF02-415D-8D91-86E99E417AA8}" dt="2024-08-06T10:20:05.294" v="7611" actId="478"/>
          <ac:spMkLst>
            <pc:docMk/>
            <pc:sldMk cId="4230156739" sldId="875"/>
            <ac:spMk id="4" creationId="{CF0AA0F8-9C6D-F8F6-2C1E-6452C00D5AE4}"/>
          </ac:spMkLst>
        </pc:spChg>
        <pc:spChg chg="add del mod">
          <ac:chgData name="Dongjoo Kim (Nokia)" userId="0d370802-fa40-41da-9e63-3b740686fe4e" providerId="ADAL" clId="{9236A601-BF02-415D-8D91-86E99E417AA8}" dt="2024-08-06T10:20:05.294" v="7611" actId="478"/>
          <ac:spMkLst>
            <pc:docMk/>
            <pc:sldMk cId="4230156739" sldId="875"/>
            <ac:spMk id="5" creationId="{22EFB54F-6EBD-C15F-FBC5-48F9C0017A45}"/>
          </ac:spMkLst>
        </pc:spChg>
        <pc:spChg chg="add del mod">
          <ac:chgData name="Dongjoo Kim (Nokia)" userId="0d370802-fa40-41da-9e63-3b740686fe4e" providerId="ADAL" clId="{9236A601-BF02-415D-8D91-86E99E417AA8}" dt="2024-08-06T10:20:05.294" v="7611" actId="478"/>
          <ac:spMkLst>
            <pc:docMk/>
            <pc:sldMk cId="4230156739" sldId="875"/>
            <ac:spMk id="6" creationId="{380CE2D8-ABB7-A1C9-ECB0-3E37BF29A1C8}"/>
          </ac:spMkLst>
        </pc:spChg>
        <pc:spChg chg="add del mod">
          <ac:chgData name="Dongjoo Kim (Nokia)" userId="0d370802-fa40-41da-9e63-3b740686fe4e" providerId="ADAL" clId="{9236A601-BF02-415D-8D91-86E99E417AA8}" dt="2024-08-06T10:20:05.294" v="7611" actId="478"/>
          <ac:spMkLst>
            <pc:docMk/>
            <pc:sldMk cId="4230156739" sldId="875"/>
            <ac:spMk id="7" creationId="{D54AAC8E-8334-7B48-9253-5E437468B006}"/>
          </ac:spMkLst>
        </pc:spChg>
        <pc:spChg chg="add del mod">
          <ac:chgData name="Dongjoo Kim (Nokia)" userId="0d370802-fa40-41da-9e63-3b740686fe4e" providerId="ADAL" clId="{9236A601-BF02-415D-8D91-86E99E417AA8}" dt="2024-08-06T10:20:05.294" v="7611" actId="478"/>
          <ac:spMkLst>
            <pc:docMk/>
            <pc:sldMk cId="4230156739" sldId="875"/>
            <ac:spMk id="8" creationId="{C76B8222-CAA2-BBEF-2D0E-606FD1BFFCC4}"/>
          </ac:spMkLst>
        </pc:spChg>
        <pc:spChg chg="add del mod">
          <ac:chgData name="Dongjoo Kim (Nokia)" userId="0d370802-fa40-41da-9e63-3b740686fe4e" providerId="ADAL" clId="{9236A601-BF02-415D-8D91-86E99E417AA8}" dt="2024-08-06T10:20:05.294" v="7611" actId="478"/>
          <ac:spMkLst>
            <pc:docMk/>
            <pc:sldMk cId="4230156739" sldId="875"/>
            <ac:spMk id="9" creationId="{AC668C30-3FB3-5D68-DF8A-A4882927F919}"/>
          </ac:spMkLst>
        </pc:spChg>
        <pc:spChg chg="add del mod">
          <ac:chgData name="Dongjoo Kim (Nokia)" userId="0d370802-fa40-41da-9e63-3b740686fe4e" providerId="ADAL" clId="{9236A601-BF02-415D-8D91-86E99E417AA8}" dt="2024-08-06T10:20:05.294" v="7611" actId="478"/>
          <ac:spMkLst>
            <pc:docMk/>
            <pc:sldMk cId="4230156739" sldId="875"/>
            <ac:spMk id="10" creationId="{9F9BED05-6359-0FB5-B60D-9992B47EB570}"/>
          </ac:spMkLst>
        </pc:spChg>
        <pc:spChg chg="add mod">
          <ac:chgData name="Dongjoo Kim (Nokia)" userId="0d370802-fa40-41da-9e63-3b740686fe4e" providerId="ADAL" clId="{9236A601-BF02-415D-8D91-86E99E417AA8}" dt="2024-08-06T10:34:00.029" v="7708" actId="1076"/>
          <ac:spMkLst>
            <pc:docMk/>
            <pc:sldMk cId="4230156739" sldId="875"/>
            <ac:spMk id="17" creationId="{DC30C42A-5721-F21D-13FA-F2146AD495C9}"/>
          </ac:spMkLst>
        </pc:spChg>
        <pc:spChg chg="del">
          <ac:chgData name="Dongjoo Kim (Nokia)" userId="0d370802-fa40-41da-9e63-3b740686fe4e" providerId="ADAL" clId="{9236A601-BF02-415D-8D91-86E99E417AA8}" dt="2024-08-06T09:15:36.867" v="7457" actId="478"/>
          <ac:spMkLst>
            <pc:docMk/>
            <pc:sldMk cId="4230156739" sldId="875"/>
            <ac:spMk id="26" creationId="{ABF9C467-AD82-4568-4857-194522040868}"/>
          </ac:spMkLst>
        </pc:spChg>
        <pc:spChg chg="del">
          <ac:chgData name="Dongjoo Kim (Nokia)" userId="0d370802-fa40-41da-9e63-3b740686fe4e" providerId="ADAL" clId="{9236A601-BF02-415D-8D91-86E99E417AA8}" dt="2024-08-06T09:15:36.867" v="7457" actId="478"/>
          <ac:spMkLst>
            <pc:docMk/>
            <pc:sldMk cId="4230156739" sldId="875"/>
            <ac:spMk id="57344" creationId="{BD1E2113-A385-80F7-952D-89F1973E06EB}"/>
          </ac:spMkLst>
        </pc:spChg>
        <pc:spChg chg="del">
          <ac:chgData name="Dongjoo Kim (Nokia)" userId="0d370802-fa40-41da-9e63-3b740686fe4e" providerId="ADAL" clId="{9236A601-BF02-415D-8D91-86E99E417AA8}" dt="2024-08-06T09:15:36.867" v="7457" actId="478"/>
          <ac:spMkLst>
            <pc:docMk/>
            <pc:sldMk cId="4230156739" sldId="875"/>
            <ac:spMk id="57345" creationId="{78DE5AEF-AB46-AE19-4557-2AF08D030345}"/>
          </ac:spMkLst>
        </pc:spChg>
        <pc:spChg chg="mod">
          <ac:chgData name="Dongjoo Kim (Nokia)" userId="0d370802-fa40-41da-9e63-3b740686fe4e" providerId="ADAL" clId="{9236A601-BF02-415D-8D91-86E99E417AA8}" dt="2024-08-06T10:21:43.710" v="7647" actId="20577"/>
          <ac:spMkLst>
            <pc:docMk/>
            <pc:sldMk cId="4230156739" sldId="875"/>
            <ac:spMk id="57347" creationId="{00000000-0000-0000-0000-000000000000}"/>
          </ac:spMkLst>
        </pc:spChg>
        <pc:spChg chg="del">
          <ac:chgData name="Dongjoo Kim (Nokia)" userId="0d370802-fa40-41da-9e63-3b740686fe4e" providerId="ADAL" clId="{9236A601-BF02-415D-8D91-86E99E417AA8}" dt="2024-08-06T09:15:36.867" v="7457" actId="478"/>
          <ac:spMkLst>
            <pc:docMk/>
            <pc:sldMk cId="4230156739" sldId="875"/>
            <ac:spMk id="57350" creationId="{E0A15D36-9DAA-F1D6-1956-2BDF589DD8BC}"/>
          </ac:spMkLst>
        </pc:spChg>
        <pc:spChg chg="del">
          <ac:chgData name="Dongjoo Kim (Nokia)" userId="0d370802-fa40-41da-9e63-3b740686fe4e" providerId="ADAL" clId="{9236A601-BF02-415D-8D91-86E99E417AA8}" dt="2024-08-06T09:15:36.867" v="7457" actId="478"/>
          <ac:spMkLst>
            <pc:docMk/>
            <pc:sldMk cId="4230156739" sldId="875"/>
            <ac:spMk id="57351" creationId="{4858D41D-B993-CEF5-F66E-CE9DC8B2CC30}"/>
          </ac:spMkLst>
        </pc:spChg>
        <pc:spChg chg="del">
          <ac:chgData name="Dongjoo Kim (Nokia)" userId="0d370802-fa40-41da-9e63-3b740686fe4e" providerId="ADAL" clId="{9236A601-BF02-415D-8D91-86E99E417AA8}" dt="2024-08-06T09:15:36.867" v="7457" actId="478"/>
          <ac:spMkLst>
            <pc:docMk/>
            <pc:sldMk cId="4230156739" sldId="875"/>
            <ac:spMk id="57353" creationId="{77CD60DE-336C-B8C1-04B5-306D448565EF}"/>
          </ac:spMkLst>
        </pc:spChg>
        <pc:spChg chg="del">
          <ac:chgData name="Dongjoo Kim (Nokia)" userId="0d370802-fa40-41da-9e63-3b740686fe4e" providerId="ADAL" clId="{9236A601-BF02-415D-8D91-86E99E417AA8}" dt="2024-08-06T09:15:36.867" v="7457" actId="478"/>
          <ac:spMkLst>
            <pc:docMk/>
            <pc:sldMk cId="4230156739" sldId="875"/>
            <ac:spMk id="57354" creationId="{EA8312F5-6E2B-928B-9C3B-A8343AB0F781}"/>
          </ac:spMkLst>
        </pc:spChg>
        <pc:spChg chg="del">
          <ac:chgData name="Dongjoo Kim (Nokia)" userId="0d370802-fa40-41da-9e63-3b740686fe4e" providerId="ADAL" clId="{9236A601-BF02-415D-8D91-86E99E417AA8}" dt="2024-08-06T09:15:36.867" v="7457" actId="478"/>
          <ac:spMkLst>
            <pc:docMk/>
            <pc:sldMk cId="4230156739" sldId="875"/>
            <ac:spMk id="57355" creationId="{21FE69FD-37CE-DD7C-7547-CB392BBEB5A5}"/>
          </ac:spMkLst>
        </pc:spChg>
        <pc:spChg chg="del">
          <ac:chgData name="Dongjoo Kim (Nokia)" userId="0d370802-fa40-41da-9e63-3b740686fe4e" providerId="ADAL" clId="{9236A601-BF02-415D-8D91-86E99E417AA8}" dt="2024-08-06T09:15:36.867" v="7457" actId="478"/>
          <ac:spMkLst>
            <pc:docMk/>
            <pc:sldMk cId="4230156739" sldId="875"/>
            <ac:spMk id="57356" creationId="{8B2C1A88-F256-03ED-92C8-69A1C7A36AEC}"/>
          </ac:spMkLst>
        </pc:spChg>
        <pc:spChg chg="del">
          <ac:chgData name="Dongjoo Kim (Nokia)" userId="0d370802-fa40-41da-9e63-3b740686fe4e" providerId="ADAL" clId="{9236A601-BF02-415D-8D91-86E99E417AA8}" dt="2024-08-06T09:15:36.867" v="7457" actId="478"/>
          <ac:spMkLst>
            <pc:docMk/>
            <pc:sldMk cId="4230156739" sldId="875"/>
            <ac:spMk id="57369" creationId="{55584DAD-7B54-51AD-D33B-522F7358C898}"/>
          </ac:spMkLst>
        </pc:spChg>
        <pc:spChg chg="del">
          <ac:chgData name="Dongjoo Kim (Nokia)" userId="0d370802-fa40-41da-9e63-3b740686fe4e" providerId="ADAL" clId="{9236A601-BF02-415D-8D91-86E99E417AA8}" dt="2024-08-06T09:15:36.867" v="7457" actId="478"/>
          <ac:spMkLst>
            <pc:docMk/>
            <pc:sldMk cId="4230156739" sldId="875"/>
            <ac:spMk id="57399" creationId="{B14BCE2D-BA6F-9B12-FA57-AD5B0A6AB109}"/>
          </ac:spMkLst>
        </pc:spChg>
        <pc:spChg chg="del">
          <ac:chgData name="Dongjoo Kim (Nokia)" userId="0d370802-fa40-41da-9e63-3b740686fe4e" providerId="ADAL" clId="{9236A601-BF02-415D-8D91-86E99E417AA8}" dt="2024-08-06T09:15:36.867" v="7457" actId="478"/>
          <ac:spMkLst>
            <pc:docMk/>
            <pc:sldMk cId="4230156739" sldId="875"/>
            <ac:spMk id="57400" creationId="{257CDF50-3A84-7D55-267B-E8A40896515D}"/>
          </ac:spMkLst>
        </pc:spChg>
        <pc:spChg chg="del">
          <ac:chgData name="Dongjoo Kim (Nokia)" userId="0d370802-fa40-41da-9e63-3b740686fe4e" providerId="ADAL" clId="{9236A601-BF02-415D-8D91-86E99E417AA8}" dt="2024-08-06T09:15:36.867" v="7457" actId="478"/>
          <ac:spMkLst>
            <pc:docMk/>
            <pc:sldMk cId="4230156739" sldId="875"/>
            <ac:spMk id="57401" creationId="{B0F05FBA-C6EE-40B1-DB9F-AFAD7A0B0EDC}"/>
          </ac:spMkLst>
        </pc:spChg>
        <pc:spChg chg="del">
          <ac:chgData name="Dongjoo Kim (Nokia)" userId="0d370802-fa40-41da-9e63-3b740686fe4e" providerId="ADAL" clId="{9236A601-BF02-415D-8D91-86E99E417AA8}" dt="2024-08-06T09:15:36.867" v="7457" actId="478"/>
          <ac:spMkLst>
            <pc:docMk/>
            <pc:sldMk cId="4230156739" sldId="875"/>
            <ac:spMk id="57404" creationId="{64A65F56-776A-1988-B19A-6A834D3FDDFC}"/>
          </ac:spMkLst>
        </pc:spChg>
        <pc:spChg chg="del">
          <ac:chgData name="Dongjoo Kim (Nokia)" userId="0d370802-fa40-41da-9e63-3b740686fe4e" providerId="ADAL" clId="{9236A601-BF02-415D-8D91-86E99E417AA8}" dt="2024-08-06T09:57:17.346" v="7545" actId="478"/>
          <ac:spMkLst>
            <pc:docMk/>
            <pc:sldMk cId="4230156739" sldId="875"/>
            <ac:spMk id="57406" creationId="{D4C4D56F-FFC8-BE31-8C44-C68EDC674C9C}"/>
          </ac:spMkLst>
        </pc:spChg>
        <pc:spChg chg="del">
          <ac:chgData name="Dongjoo Kim (Nokia)" userId="0d370802-fa40-41da-9e63-3b740686fe4e" providerId="ADAL" clId="{9236A601-BF02-415D-8D91-86E99E417AA8}" dt="2024-08-06T09:15:36.867" v="7457" actId="478"/>
          <ac:spMkLst>
            <pc:docMk/>
            <pc:sldMk cId="4230156739" sldId="875"/>
            <ac:spMk id="57407" creationId="{9DF2ED34-A062-40F2-59EF-35981763A26D}"/>
          </ac:spMkLst>
        </pc:spChg>
        <pc:graphicFrameChg chg="del">
          <ac:chgData name="Dongjoo Kim (Nokia)" userId="0d370802-fa40-41da-9e63-3b740686fe4e" providerId="ADAL" clId="{9236A601-BF02-415D-8D91-86E99E417AA8}" dt="2024-08-06T09:15:36.867" v="7457" actId="478"/>
          <ac:graphicFrameMkLst>
            <pc:docMk/>
            <pc:sldMk cId="4230156739" sldId="875"/>
            <ac:graphicFrameMk id="57403" creationId="{7668A184-8F9B-439E-9775-CA1BB48855FD}"/>
          </ac:graphicFrameMkLst>
        </pc:graphicFrameChg>
        <pc:picChg chg="add del mod">
          <ac:chgData name="Dongjoo Kim (Nokia)" userId="0d370802-fa40-41da-9e63-3b740686fe4e" providerId="ADAL" clId="{9236A601-BF02-415D-8D91-86E99E417AA8}" dt="2024-08-06T10:33:02.914" v="7666" actId="478"/>
          <ac:picMkLst>
            <pc:docMk/>
            <pc:sldMk cId="4230156739" sldId="875"/>
            <ac:picMk id="12" creationId="{F72AFE68-05AB-7968-E17A-F2A789B43C7D}"/>
          </ac:picMkLst>
        </pc:picChg>
        <pc:picChg chg="add del mod">
          <ac:chgData name="Dongjoo Kim (Nokia)" userId="0d370802-fa40-41da-9e63-3b740686fe4e" providerId="ADAL" clId="{9236A601-BF02-415D-8D91-86E99E417AA8}" dt="2024-08-06T10:23:51.875" v="7664" actId="21"/>
          <ac:picMkLst>
            <pc:docMk/>
            <pc:sldMk cId="4230156739" sldId="875"/>
            <ac:picMk id="13" creationId="{886CBA53-5E4E-FF2F-05FD-DF4BE8E563FD}"/>
          </ac:picMkLst>
        </pc:picChg>
        <pc:picChg chg="add mod">
          <ac:chgData name="Dongjoo Kim (Nokia)" userId="0d370802-fa40-41da-9e63-3b740686fe4e" providerId="ADAL" clId="{9236A601-BF02-415D-8D91-86E99E417AA8}" dt="2024-08-06T10:33:13.713" v="7672" actId="1036"/>
          <ac:picMkLst>
            <pc:docMk/>
            <pc:sldMk cId="4230156739" sldId="875"/>
            <ac:picMk id="15" creationId="{7613C0A1-C077-F077-57AF-1EAAAB3C84D8}"/>
          </ac:picMkLst>
        </pc:picChg>
        <pc:cxnChg chg="del mod">
          <ac:chgData name="Dongjoo Kim (Nokia)" userId="0d370802-fa40-41da-9e63-3b740686fe4e" providerId="ADAL" clId="{9236A601-BF02-415D-8D91-86E99E417AA8}" dt="2024-08-06T09:15:36.867" v="7457" actId="478"/>
          <ac:cxnSpMkLst>
            <pc:docMk/>
            <pc:sldMk cId="4230156739" sldId="875"/>
            <ac:cxnSpMk id="57377" creationId="{8BBA5CE3-8C96-86F8-8BF4-A8EC433DF417}"/>
          </ac:cxnSpMkLst>
        </pc:cxnChg>
        <pc:cxnChg chg="del mod">
          <ac:chgData name="Dongjoo Kim (Nokia)" userId="0d370802-fa40-41da-9e63-3b740686fe4e" providerId="ADAL" clId="{9236A601-BF02-415D-8D91-86E99E417AA8}" dt="2024-08-06T09:15:36.867" v="7457" actId="478"/>
          <ac:cxnSpMkLst>
            <pc:docMk/>
            <pc:sldMk cId="4230156739" sldId="875"/>
            <ac:cxnSpMk id="57382" creationId="{B2D3E157-5F4D-7B1A-6D37-725D055E29F9}"/>
          </ac:cxnSpMkLst>
        </pc:cxnChg>
        <pc:cxnChg chg="del mod">
          <ac:chgData name="Dongjoo Kim (Nokia)" userId="0d370802-fa40-41da-9e63-3b740686fe4e" providerId="ADAL" clId="{9236A601-BF02-415D-8D91-86E99E417AA8}" dt="2024-08-06T09:15:36.867" v="7457" actId="478"/>
          <ac:cxnSpMkLst>
            <pc:docMk/>
            <pc:sldMk cId="4230156739" sldId="875"/>
            <ac:cxnSpMk id="57383" creationId="{29EE08AC-27B6-9DBC-4F23-EB59CD3911B8}"/>
          </ac:cxnSpMkLst>
        </pc:cxnChg>
        <pc:cxnChg chg="del mod">
          <ac:chgData name="Dongjoo Kim (Nokia)" userId="0d370802-fa40-41da-9e63-3b740686fe4e" providerId="ADAL" clId="{9236A601-BF02-415D-8D91-86E99E417AA8}" dt="2024-08-06T09:15:36.867" v="7457" actId="478"/>
          <ac:cxnSpMkLst>
            <pc:docMk/>
            <pc:sldMk cId="4230156739" sldId="875"/>
            <ac:cxnSpMk id="57386" creationId="{6C362247-2290-884F-82B8-C81600120A00}"/>
          </ac:cxnSpMkLst>
        </pc:cxnChg>
        <pc:cxnChg chg="del mod">
          <ac:chgData name="Dongjoo Kim (Nokia)" userId="0d370802-fa40-41da-9e63-3b740686fe4e" providerId="ADAL" clId="{9236A601-BF02-415D-8D91-86E99E417AA8}" dt="2024-08-06T09:15:36.867" v="7457" actId="478"/>
          <ac:cxnSpMkLst>
            <pc:docMk/>
            <pc:sldMk cId="4230156739" sldId="875"/>
            <ac:cxnSpMk id="57389" creationId="{194E2E8F-2915-84EB-EF43-2281EF85BAA0}"/>
          </ac:cxnSpMkLst>
        </pc:cxnChg>
        <pc:cxnChg chg="del mod">
          <ac:chgData name="Dongjoo Kim (Nokia)" userId="0d370802-fa40-41da-9e63-3b740686fe4e" providerId="ADAL" clId="{9236A601-BF02-415D-8D91-86E99E417AA8}" dt="2024-08-06T09:15:36.867" v="7457" actId="478"/>
          <ac:cxnSpMkLst>
            <pc:docMk/>
            <pc:sldMk cId="4230156739" sldId="875"/>
            <ac:cxnSpMk id="57392" creationId="{0EC4CB36-907F-45A7-A829-1D7397707599}"/>
          </ac:cxnSpMkLst>
        </pc:cxnChg>
        <pc:cxnChg chg="del mod">
          <ac:chgData name="Dongjoo Kim (Nokia)" userId="0d370802-fa40-41da-9e63-3b740686fe4e" providerId="ADAL" clId="{9236A601-BF02-415D-8D91-86E99E417AA8}" dt="2024-08-06T09:15:36.867" v="7457" actId="478"/>
          <ac:cxnSpMkLst>
            <pc:docMk/>
            <pc:sldMk cId="4230156739" sldId="875"/>
            <ac:cxnSpMk id="57395" creationId="{F84E77A8-DF76-466D-9D3A-81E452E42861}"/>
          </ac:cxnSpMkLst>
        </pc:cxnChg>
      </pc:sldChg>
      <pc:sldChg chg="addSp delSp modSp add mod ord">
        <pc:chgData name="Dongjoo Kim (Nokia)" userId="0d370802-fa40-41da-9e63-3b740686fe4e" providerId="ADAL" clId="{9236A601-BF02-415D-8D91-86E99E417AA8}" dt="2024-08-06T10:42:38.949" v="7771" actId="21"/>
        <pc:sldMkLst>
          <pc:docMk/>
          <pc:sldMk cId="1886489917" sldId="876"/>
        </pc:sldMkLst>
        <pc:spChg chg="add mod">
          <ac:chgData name="Dongjoo Kim (Nokia)" userId="0d370802-fa40-41da-9e63-3b740686fe4e" providerId="ADAL" clId="{9236A601-BF02-415D-8D91-86E99E417AA8}" dt="2024-08-06T10:34:45.581" v="7751" actId="1076"/>
          <ac:spMkLst>
            <pc:docMk/>
            <pc:sldMk cId="1886489917" sldId="876"/>
            <ac:spMk id="5" creationId="{F4568289-8469-70CC-55B9-265EE7D9FB66}"/>
          </ac:spMkLst>
        </pc:spChg>
        <pc:spChg chg="mod">
          <ac:chgData name="Dongjoo Kim (Nokia)" userId="0d370802-fa40-41da-9e63-3b740686fe4e" providerId="ADAL" clId="{9236A601-BF02-415D-8D91-86E99E417AA8}" dt="2024-08-06T10:22:03.071" v="7657" actId="20577"/>
          <ac:spMkLst>
            <pc:docMk/>
            <pc:sldMk cId="1886489917" sldId="876"/>
            <ac:spMk id="57347" creationId="{00000000-0000-0000-0000-000000000000}"/>
          </ac:spMkLst>
        </pc:spChg>
        <pc:picChg chg="add del">
          <ac:chgData name="Dongjoo Kim (Nokia)" userId="0d370802-fa40-41da-9e63-3b740686fe4e" providerId="ADAL" clId="{9236A601-BF02-415D-8D91-86E99E417AA8}" dt="2024-08-06T10:23:43.196" v="7660" actId="21"/>
          <ac:picMkLst>
            <pc:docMk/>
            <pc:sldMk cId="1886489917" sldId="876"/>
            <ac:picMk id="4" creationId="{886CBA53-5E4E-FF2F-05FD-DF4BE8E563FD}"/>
          </ac:picMkLst>
        </pc:picChg>
        <pc:picChg chg="add del mod">
          <ac:chgData name="Dongjoo Kim (Nokia)" userId="0d370802-fa40-41da-9e63-3b740686fe4e" providerId="ADAL" clId="{9236A601-BF02-415D-8D91-86E99E417AA8}" dt="2024-08-06T10:37:21.160" v="7759" actId="21"/>
          <ac:picMkLst>
            <pc:docMk/>
            <pc:sldMk cId="1886489917" sldId="876"/>
            <ac:picMk id="7" creationId="{3468DD4C-DACD-DBD1-8C6D-3EF1A6AE0C9F}"/>
          </ac:picMkLst>
        </pc:picChg>
        <pc:picChg chg="add mod">
          <ac:chgData name="Dongjoo Kim (Nokia)" userId="0d370802-fa40-41da-9e63-3b740686fe4e" providerId="ADAL" clId="{9236A601-BF02-415D-8D91-86E99E417AA8}" dt="2024-08-06T10:37:22.836" v="7761"/>
          <ac:picMkLst>
            <pc:docMk/>
            <pc:sldMk cId="1886489917" sldId="876"/>
            <ac:picMk id="8" creationId="{3468DD4C-DACD-DBD1-8C6D-3EF1A6AE0C9F}"/>
          </ac:picMkLst>
        </pc:picChg>
        <pc:picChg chg="add del mod">
          <ac:chgData name="Dongjoo Kim (Nokia)" userId="0d370802-fa40-41da-9e63-3b740686fe4e" providerId="ADAL" clId="{9236A601-BF02-415D-8D91-86E99E417AA8}" dt="2024-08-06T10:42:38.949" v="7771" actId="21"/>
          <ac:picMkLst>
            <pc:docMk/>
            <pc:sldMk cId="1886489917" sldId="876"/>
            <ac:picMk id="9" creationId="{C47880CA-1B80-D5C1-A5E0-9AEAFA723AC7}"/>
          </ac:picMkLst>
        </pc:picChg>
        <pc:picChg chg="del">
          <ac:chgData name="Dongjoo Kim (Nokia)" userId="0d370802-fa40-41da-9e63-3b740686fe4e" providerId="ADAL" clId="{9236A601-BF02-415D-8D91-86E99E417AA8}" dt="2024-08-06T10:22:09.545" v="7658" actId="478"/>
          <ac:picMkLst>
            <pc:docMk/>
            <pc:sldMk cId="1886489917" sldId="876"/>
            <ac:picMk id="12" creationId="{F72AFE68-05AB-7968-E17A-F2A789B43C7D}"/>
          </ac:picMkLst>
        </pc:picChg>
        <pc:picChg chg="add del mod">
          <ac:chgData name="Dongjoo Kim (Nokia)" userId="0d370802-fa40-41da-9e63-3b740686fe4e" providerId="ADAL" clId="{9236A601-BF02-415D-8D91-86E99E417AA8}" dt="2024-08-06T10:37:22.529" v="7760" actId="478"/>
          <ac:picMkLst>
            <pc:docMk/>
            <pc:sldMk cId="1886489917" sldId="876"/>
            <ac:picMk id="13" creationId="{886CBA53-5E4E-FF2F-05FD-DF4BE8E563FD}"/>
          </ac:picMkLst>
        </pc:picChg>
      </pc:sldChg>
      <pc:sldChg chg="addSp delSp new del mod">
        <pc:chgData name="Dongjoo Kim (Nokia)" userId="0d370802-fa40-41da-9e63-3b740686fe4e" providerId="ADAL" clId="{9236A601-BF02-415D-8D91-86E99E417AA8}" dt="2024-08-06T10:42:41.759" v="7773" actId="47"/>
        <pc:sldMkLst>
          <pc:docMk/>
          <pc:sldMk cId="480896788" sldId="877"/>
        </pc:sldMkLst>
        <pc:spChg chg="del">
          <ac:chgData name="Dongjoo Kim (Nokia)" userId="0d370802-fa40-41da-9e63-3b740686fe4e" providerId="ADAL" clId="{9236A601-BF02-415D-8D91-86E99E417AA8}" dt="2024-08-06T10:42:20.986" v="7763" actId="478"/>
          <ac:spMkLst>
            <pc:docMk/>
            <pc:sldMk cId="480896788" sldId="877"/>
            <ac:spMk id="3" creationId="{C4603811-7B6F-22E6-EB1E-A23EA3B58BCD}"/>
          </ac:spMkLst>
        </pc:spChg>
        <pc:picChg chg="add del">
          <ac:chgData name="Dongjoo Kim (Nokia)" userId="0d370802-fa40-41da-9e63-3b740686fe4e" providerId="ADAL" clId="{9236A601-BF02-415D-8D91-86E99E417AA8}" dt="2024-08-06T10:42:28.308" v="7767" actId="21"/>
          <ac:picMkLst>
            <pc:docMk/>
            <pc:sldMk cId="480896788" sldId="877"/>
            <ac:picMk id="5" creationId="{C47880CA-1B80-D5C1-A5E0-9AEAFA723AC7}"/>
          </ac:picMkLst>
        </pc:picChg>
      </pc:sldChg>
      <pc:sldChg chg="addSp delSp modSp add mod">
        <pc:chgData name="Dongjoo Kim (Nokia)" userId="0d370802-fa40-41da-9e63-3b740686fe4e" providerId="ADAL" clId="{9236A601-BF02-415D-8D91-86E99E417AA8}" dt="2024-08-06T10:43:46.997" v="7788" actId="6549"/>
        <pc:sldMkLst>
          <pc:docMk/>
          <pc:sldMk cId="162581770" sldId="878"/>
        </pc:sldMkLst>
        <pc:spChg chg="mod">
          <ac:chgData name="Dongjoo Kim (Nokia)" userId="0d370802-fa40-41da-9e63-3b740686fe4e" providerId="ADAL" clId="{9236A601-BF02-415D-8D91-86E99E417AA8}" dt="2024-08-06T10:43:46.997" v="7788" actId="6549"/>
          <ac:spMkLst>
            <pc:docMk/>
            <pc:sldMk cId="162581770" sldId="878"/>
            <ac:spMk id="57347" creationId="{00000000-0000-0000-0000-000000000000}"/>
          </ac:spMkLst>
        </pc:spChg>
        <pc:picChg chg="add del mod">
          <ac:chgData name="Dongjoo Kim (Nokia)" userId="0d370802-fa40-41da-9e63-3b740686fe4e" providerId="ADAL" clId="{9236A601-BF02-415D-8D91-86E99E417AA8}" dt="2024-08-06T10:43:16.368" v="7777" actId="21"/>
          <ac:picMkLst>
            <pc:docMk/>
            <pc:sldMk cId="162581770" sldId="878"/>
            <ac:picMk id="4" creationId="{4D278CDC-ABC1-9DF4-F79C-1A4E78133971}"/>
          </ac:picMkLst>
        </pc:picChg>
        <pc:picChg chg="add mod">
          <ac:chgData name="Dongjoo Kim (Nokia)" userId="0d370802-fa40-41da-9e63-3b740686fe4e" providerId="ADAL" clId="{9236A601-BF02-415D-8D91-86E99E417AA8}" dt="2024-08-06T10:43:17.719" v="7779"/>
          <ac:picMkLst>
            <pc:docMk/>
            <pc:sldMk cId="162581770" sldId="878"/>
            <ac:picMk id="6" creationId="{4D278CDC-ABC1-9DF4-F79C-1A4E78133971}"/>
          </ac:picMkLst>
        </pc:picChg>
        <pc:picChg chg="del">
          <ac:chgData name="Dongjoo Kim (Nokia)" userId="0d370802-fa40-41da-9e63-3b740686fe4e" providerId="ADAL" clId="{9236A601-BF02-415D-8D91-86E99E417AA8}" dt="2024-08-06T10:42:25.850" v="7766" actId="478"/>
          <ac:picMkLst>
            <pc:docMk/>
            <pc:sldMk cId="162581770" sldId="878"/>
            <ac:picMk id="8" creationId="{3468DD4C-DACD-DBD1-8C6D-3EF1A6AE0C9F}"/>
          </ac:picMkLst>
        </pc:picChg>
        <pc:picChg chg="add del mod">
          <ac:chgData name="Dongjoo Kim (Nokia)" userId="0d370802-fa40-41da-9e63-3b740686fe4e" providerId="ADAL" clId="{9236A601-BF02-415D-8D91-86E99E417AA8}" dt="2024-08-06T10:43:17.454" v="7778" actId="478"/>
          <ac:picMkLst>
            <pc:docMk/>
            <pc:sldMk cId="162581770" sldId="878"/>
            <ac:picMk id="9" creationId="{C47880CA-1B80-D5C1-A5E0-9AEAFA723AC7}"/>
          </ac:picMkLst>
        </pc:picChg>
      </pc:sldChg>
      <pc:sldChg chg="addSp delSp modSp add mod">
        <pc:chgData name="Dongjoo Kim (Nokia)" userId="0d370802-fa40-41da-9e63-3b740686fe4e" providerId="ADAL" clId="{9236A601-BF02-415D-8D91-86E99E417AA8}" dt="2024-08-09T02:52:17.428" v="9391" actId="20577"/>
        <pc:sldMkLst>
          <pc:docMk/>
          <pc:sldMk cId="3197303620" sldId="879"/>
        </pc:sldMkLst>
        <pc:spChg chg="mod">
          <ac:chgData name="Dongjoo Kim (Nokia)" userId="0d370802-fa40-41da-9e63-3b740686fe4e" providerId="ADAL" clId="{9236A601-BF02-415D-8D91-86E99E417AA8}" dt="2024-08-06T10:44:18.682" v="7803" actId="20577"/>
          <ac:spMkLst>
            <pc:docMk/>
            <pc:sldMk cId="3197303620" sldId="879"/>
            <ac:spMk id="2" creationId="{6F337D98-1A49-5F4A-8958-6C5C9179AEDA}"/>
          </ac:spMkLst>
        </pc:spChg>
        <pc:spChg chg="add mod">
          <ac:chgData name="Dongjoo Kim (Nokia)" userId="0d370802-fa40-41da-9e63-3b740686fe4e" providerId="ADAL" clId="{9236A601-BF02-415D-8D91-86E99E417AA8}" dt="2024-08-06T10:48:32.088" v="8166" actId="552"/>
          <ac:spMkLst>
            <pc:docMk/>
            <pc:sldMk cId="3197303620" sldId="879"/>
            <ac:spMk id="9" creationId="{88623B10-0189-4D56-53D1-E678D0A2C932}"/>
          </ac:spMkLst>
        </pc:spChg>
        <pc:spChg chg="add mod">
          <ac:chgData name="Dongjoo Kim (Nokia)" userId="0d370802-fa40-41da-9e63-3b740686fe4e" providerId="ADAL" clId="{9236A601-BF02-415D-8D91-86E99E417AA8}" dt="2024-08-06T10:48:32.088" v="8166" actId="552"/>
          <ac:spMkLst>
            <pc:docMk/>
            <pc:sldMk cId="3197303620" sldId="879"/>
            <ac:spMk id="10" creationId="{3185C2DB-6840-6FEE-8BD8-A22624C08DEA}"/>
          </ac:spMkLst>
        </pc:spChg>
        <pc:spChg chg="add mod">
          <ac:chgData name="Dongjoo Kim (Nokia)" userId="0d370802-fa40-41da-9e63-3b740686fe4e" providerId="ADAL" clId="{9236A601-BF02-415D-8D91-86E99E417AA8}" dt="2024-08-06T10:48:32.088" v="8166" actId="552"/>
          <ac:spMkLst>
            <pc:docMk/>
            <pc:sldMk cId="3197303620" sldId="879"/>
            <ac:spMk id="11" creationId="{0C585D07-CF59-B191-699B-3E1C594CB926}"/>
          </ac:spMkLst>
        </pc:spChg>
        <pc:spChg chg="add mod">
          <ac:chgData name="Dongjoo Kim (Nokia)" userId="0d370802-fa40-41da-9e63-3b740686fe4e" providerId="ADAL" clId="{9236A601-BF02-415D-8D91-86E99E417AA8}" dt="2024-08-09T02:52:17.428" v="9391" actId="20577"/>
          <ac:spMkLst>
            <pc:docMk/>
            <pc:sldMk cId="3197303620" sldId="879"/>
            <ac:spMk id="12" creationId="{2C56F76B-1673-E1D6-F674-7AD9C076F1DB}"/>
          </ac:spMkLst>
        </pc:spChg>
        <pc:spChg chg="add mod">
          <ac:chgData name="Dongjoo Kim (Nokia)" userId="0d370802-fa40-41da-9e63-3b740686fe4e" providerId="ADAL" clId="{9236A601-BF02-415D-8D91-86E99E417AA8}" dt="2024-08-06T10:56:11.639" v="8689" actId="1035"/>
          <ac:spMkLst>
            <pc:docMk/>
            <pc:sldMk cId="3197303620" sldId="879"/>
            <ac:spMk id="13" creationId="{4DCB0515-CD2C-BF49-19BA-E03D37753356}"/>
          </ac:spMkLst>
        </pc:spChg>
        <pc:spChg chg="del">
          <ac:chgData name="Dongjoo Kim (Nokia)" userId="0d370802-fa40-41da-9e63-3b740686fe4e" providerId="ADAL" clId="{9236A601-BF02-415D-8D91-86E99E417AA8}" dt="2024-08-06T10:45:20.561" v="7982" actId="478"/>
          <ac:spMkLst>
            <pc:docMk/>
            <pc:sldMk cId="3197303620" sldId="879"/>
            <ac:spMk id="26" creationId="{ABF9C467-AD82-4568-4857-194522040868}"/>
          </ac:spMkLst>
        </pc:spChg>
        <pc:spChg chg="del">
          <ac:chgData name="Dongjoo Kim (Nokia)" userId="0d370802-fa40-41da-9e63-3b740686fe4e" providerId="ADAL" clId="{9236A601-BF02-415D-8D91-86E99E417AA8}" dt="2024-08-06T10:45:20.561" v="7982" actId="478"/>
          <ac:spMkLst>
            <pc:docMk/>
            <pc:sldMk cId="3197303620" sldId="879"/>
            <ac:spMk id="57344" creationId="{BD1E2113-A385-80F7-952D-89F1973E06EB}"/>
          </ac:spMkLst>
        </pc:spChg>
        <pc:spChg chg="del">
          <ac:chgData name="Dongjoo Kim (Nokia)" userId="0d370802-fa40-41da-9e63-3b740686fe4e" providerId="ADAL" clId="{9236A601-BF02-415D-8D91-86E99E417AA8}" dt="2024-08-06T10:45:20.561" v="7982" actId="478"/>
          <ac:spMkLst>
            <pc:docMk/>
            <pc:sldMk cId="3197303620" sldId="879"/>
            <ac:spMk id="57345" creationId="{78DE5AEF-AB46-AE19-4557-2AF08D030345}"/>
          </ac:spMkLst>
        </pc:spChg>
        <pc:spChg chg="mod">
          <ac:chgData name="Dongjoo Kim (Nokia)" userId="0d370802-fa40-41da-9e63-3b740686fe4e" providerId="ADAL" clId="{9236A601-BF02-415D-8D91-86E99E417AA8}" dt="2024-08-09T02:51:43.964" v="9387" actId="6549"/>
          <ac:spMkLst>
            <pc:docMk/>
            <pc:sldMk cId="3197303620" sldId="879"/>
            <ac:spMk id="57347" creationId="{00000000-0000-0000-0000-000000000000}"/>
          </ac:spMkLst>
        </pc:spChg>
        <pc:spChg chg="del">
          <ac:chgData name="Dongjoo Kim (Nokia)" userId="0d370802-fa40-41da-9e63-3b740686fe4e" providerId="ADAL" clId="{9236A601-BF02-415D-8D91-86E99E417AA8}" dt="2024-08-06T10:45:20.561" v="7982" actId="478"/>
          <ac:spMkLst>
            <pc:docMk/>
            <pc:sldMk cId="3197303620" sldId="879"/>
            <ac:spMk id="57350" creationId="{E0A15D36-9DAA-F1D6-1956-2BDF589DD8BC}"/>
          </ac:spMkLst>
        </pc:spChg>
        <pc:spChg chg="del">
          <ac:chgData name="Dongjoo Kim (Nokia)" userId="0d370802-fa40-41da-9e63-3b740686fe4e" providerId="ADAL" clId="{9236A601-BF02-415D-8D91-86E99E417AA8}" dt="2024-08-06T10:45:20.561" v="7982" actId="478"/>
          <ac:spMkLst>
            <pc:docMk/>
            <pc:sldMk cId="3197303620" sldId="879"/>
            <ac:spMk id="57351" creationId="{4858D41D-B993-CEF5-F66E-CE9DC8B2CC30}"/>
          </ac:spMkLst>
        </pc:spChg>
        <pc:spChg chg="del">
          <ac:chgData name="Dongjoo Kim (Nokia)" userId="0d370802-fa40-41da-9e63-3b740686fe4e" providerId="ADAL" clId="{9236A601-BF02-415D-8D91-86E99E417AA8}" dt="2024-08-06T10:45:20.561" v="7982" actId="478"/>
          <ac:spMkLst>
            <pc:docMk/>
            <pc:sldMk cId="3197303620" sldId="879"/>
            <ac:spMk id="57353" creationId="{77CD60DE-336C-B8C1-04B5-306D448565EF}"/>
          </ac:spMkLst>
        </pc:spChg>
        <pc:spChg chg="del">
          <ac:chgData name="Dongjoo Kim (Nokia)" userId="0d370802-fa40-41da-9e63-3b740686fe4e" providerId="ADAL" clId="{9236A601-BF02-415D-8D91-86E99E417AA8}" dt="2024-08-06T10:45:20.561" v="7982" actId="478"/>
          <ac:spMkLst>
            <pc:docMk/>
            <pc:sldMk cId="3197303620" sldId="879"/>
            <ac:spMk id="57354" creationId="{EA8312F5-6E2B-928B-9C3B-A8343AB0F781}"/>
          </ac:spMkLst>
        </pc:spChg>
        <pc:spChg chg="del">
          <ac:chgData name="Dongjoo Kim (Nokia)" userId="0d370802-fa40-41da-9e63-3b740686fe4e" providerId="ADAL" clId="{9236A601-BF02-415D-8D91-86E99E417AA8}" dt="2024-08-06T10:45:20.561" v="7982" actId="478"/>
          <ac:spMkLst>
            <pc:docMk/>
            <pc:sldMk cId="3197303620" sldId="879"/>
            <ac:spMk id="57355" creationId="{21FE69FD-37CE-DD7C-7547-CB392BBEB5A5}"/>
          </ac:spMkLst>
        </pc:spChg>
        <pc:spChg chg="del">
          <ac:chgData name="Dongjoo Kim (Nokia)" userId="0d370802-fa40-41da-9e63-3b740686fe4e" providerId="ADAL" clId="{9236A601-BF02-415D-8D91-86E99E417AA8}" dt="2024-08-06T10:45:20.561" v="7982" actId="478"/>
          <ac:spMkLst>
            <pc:docMk/>
            <pc:sldMk cId="3197303620" sldId="879"/>
            <ac:spMk id="57356" creationId="{8B2C1A88-F256-03ED-92C8-69A1C7A36AEC}"/>
          </ac:spMkLst>
        </pc:spChg>
        <pc:spChg chg="del">
          <ac:chgData name="Dongjoo Kim (Nokia)" userId="0d370802-fa40-41da-9e63-3b740686fe4e" providerId="ADAL" clId="{9236A601-BF02-415D-8D91-86E99E417AA8}" dt="2024-08-06T10:45:20.561" v="7982" actId="478"/>
          <ac:spMkLst>
            <pc:docMk/>
            <pc:sldMk cId="3197303620" sldId="879"/>
            <ac:spMk id="57369" creationId="{55584DAD-7B54-51AD-D33B-522F7358C898}"/>
          </ac:spMkLst>
        </pc:spChg>
        <pc:spChg chg="del">
          <ac:chgData name="Dongjoo Kim (Nokia)" userId="0d370802-fa40-41da-9e63-3b740686fe4e" providerId="ADAL" clId="{9236A601-BF02-415D-8D91-86E99E417AA8}" dt="2024-08-06T10:45:20.561" v="7982" actId="478"/>
          <ac:spMkLst>
            <pc:docMk/>
            <pc:sldMk cId="3197303620" sldId="879"/>
            <ac:spMk id="57399" creationId="{B14BCE2D-BA6F-9B12-FA57-AD5B0A6AB109}"/>
          </ac:spMkLst>
        </pc:spChg>
        <pc:spChg chg="del">
          <ac:chgData name="Dongjoo Kim (Nokia)" userId="0d370802-fa40-41da-9e63-3b740686fe4e" providerId="ADAL" clId="{9236A601-BF02-415D-8D91-86E99E417AA8}" dt="2024-08-06T10:45:20.561" v="7982" actId="478"/>
          <ac:spMkLst>
            <pc:docMk/>
            <pc:sldMk cId="3197303620" sldId="879"/>
            <ac:spMk id="57400" creationId="{257CDF50-3A84-7D55-267B-E8A40896515D}"/>
          </ac:spMkLst>
        </pc:spChg>
        <pc:spChg chg="del">
          <ac:chgData name="Dongjoo Kim (Nokia)" userId="0d370802-fa40-41da-9e63-3b740686fe4e" providerId="ADAL" clId="{9236A601-BF02-415D-8D91-86E99E417AA8}" dt="2024-08-06T10:45:20.561" v="7982" actId="478"/>
          <ac:spMkLst>
            <pc:docMk/>
            <pc:sldMk cId="3197303620" sldId="879"/>
            <ac:spMk id="57401" creationId="{B0F05FBA-C6EE-40B1-DB9F-AFAD7A0B0EDC}"/>
          </ac:spMkLst>
        </pc:spChg>
        <pc:spChg chg="del">
          <ac:chgData name="Dongjoo Kim (Nokia)" userId="0d370802-fa40-41da-9e63-3b740686fe4e" providerId="ADAL" clId="{9236A601-BF02-415D-8D91-86E99E417AA8}" dt="2024-08-06T10:45:20.561" v="7982" actId="478"/>
          <ac:spMkLst>
            <pc:docMk/>
            <pc:sldMk cId="3197303620" sldId="879"/>
            <ac:spMk id="57404" creationId="{64A65F56-776A-1988-B19A-6A834D3FDDFC}"/>
          </ac:spMkLst>
        </pc:spChg>
        <pc:spChg chg="del">
          <ac:chgData name="Dongjoo Kim (Nokia)" userId="0d370802-fa40-41da-9e63-3b740686fe4e" providerId="ADAL" clId="{9236A601-BF02-415D-8D91-86E99E417AA8}" dt="2024-08-06T10:45:22.999" v="7983" actId="478"/>
          <ac:spMkLst>
            <pc:docMk/>
            <pc:sldMk cId="3197303620" sldId="879"/>
            <ac:spMk id="57406" creationId="{D4C4D56F-FFC8-BE31-8C44-C68EDC674C9C}"/>
          </ac:spMkLst>
        </pc:spChg>
        <pc:spChg chg="del">
          <ac:chgData name="Dongjoo Kim (Nokia)" userId="0d370802-fa40-41da-9e63-3b740686fe4e" providerId="ADAL" clId="{9236A601-BF02-415D-8D91-86E99E417AA8}" dt="2024-08-06T10:45:20.561" v="7982" actId="478"/>
          <ac:spMkLst>
            <pc:docMk/>
            <pc:sldMk cId="3197303620" sldId="879"/>
            <ac:spMk id="57407" creationId="{9DF2ED34-A062-40F2-59EF-35981763A26D}"/>
          </ac:spMkLst>
        </pc:spChg>
        <pc:graphicFrameChg chg="del">
          <ac:chgData name="Dongjoo Kim (Nokia)" userId="0d370802-fa40-41da-9e63-3b740686fe4e" providerId="ADAL" clId="{9236A601-BF02-415D-8D91-86E99E417AA8}" dt="2024-08-06T10:45:20.561" v="7982" actId="478"/>
          <ac:graphicFrameMkLst>
            <pc:docMk/>
            <pc:sldMk cId="3197303620" sldId="879"/>
            <ac:graphicFrameMk id="57403" creationId="{7668A184-8F9B-439E-9775-CA1BB48855FD}"/>
          </ac:graphicFrameMkLst>
        </pc:graphicFrameChg>
        <pc:picChg chg="add mod">
          <ac:chgData name="Dongjoo Kim (Nokia)" userId="0d370802-fa40-41da-9e63-3b740686fe4e" providerId="ADAL" clId="{9236A601-BF02-415D-8D91-86E99E417AA8}" dt="2024-08-06T10:45:59.149" v="7984"/>
          <ac:picMkLst>
            <pc:docMk/>
            <pc:sldMk cId="3197303620" sldId="879"/>
            <ac:picMk id="3" creationId="{EEE5EEB4-1962-3FD4-8F86-86D4B0029DAA}"/>
          </ac:picMkLst>
        </pc:picChg>
        <pc:picChg chg="add mod">
          <ac:chgData name="Dongjoo Kim (Nokia)" userId="0d370802-fa40-41da-9e63-3b740686fe4e" providerId="ADAL" clId="{9236A601-BF02-415D-8D91-86E99E417AA8}" dt="2024-08-06T10:47:16.305" v="8135" actId="1076"/>
          <ac:picMkLst>
            <pc:docMk/>
            <pc:sldMk cId="3197303620" sldId="879"/>
            <ac:picMk id="4" creationId="{59C825F2-4477-01F7-BB96-957BE6F211E9}"/>
          </ac:picMkLst>
        </pc:picChg>
        <pc:picChg chg="add mod">
          <ac:chgData name="Dongjoo Kim (Nokia)" userId="0d370802-fa40-41da-9e63-3b740686fe4e" providerId="ADAL" clId="{9236A601-BF02-415D-8D91-86E99E417AA8}" dt="2024-08-06T10:46:16.047" v="7989"/>
          <ac:picMkLst>
            <pc:docMk/>
            <pc:sldMk cId="3197303620" sldId="879"/>
            <ac:picMk id="5" creationId="{FA556FA7-C92E-D873-28E4-580F4A629506}"/>
          </ac:picMkLst>
        </pc:picChg>
        <pc:picChg chg="add mod">
          <ac:chgData name="Dongjoo Kim (Nokia)" userId="0d370802-fa40-41da-9e63-3b740686fe4e" providerId="ADAL" clId="{9236A601-BF02-415D-8D91-86E99E417AA8}" dt="2024-08-06T10:47:16.305" v="8135" actId="1076"/>
          <ac:picMkLst>
            <pc:docMk/>
            <pc:sldMk cId="3197303620" sldId="879"/>
            <ac:picMk id="6" creationId="{6EC0A587-4104-8B59-7BAB-19E3C09B1DE6}"/>
          </ac:picMkLst>
        </pc:picChg>
        <pc:picChg chg="add mod">
          <ac:chgData name="Dongjoo Kim (Nokia)" userId="0d370802-fa40-41da-9e63-3b740686fe4e" providerId="ADAL" clId="{9236A601-BF02-415D-8D91-86E99E417AA8}" dt="2024-08-06T10:46:32.791" v="7993"/>
          <ac:picMkLst>
            <pc:docMk/>
            <pc:sldMk cId="3197303620" sldId="879"/>
            <ac:picMk id="7" creationId="{6D28023A-67A1-B4D0-6D7B-E5EAB7421ADB}"/>
          </ac:picMkLst>
        </pc:picChg>
        <pc:picChg chg="add mod">
          <ac:chgData name="Dongjoo Kim (Nokia)" userId="0d370802-fa40-41da-9e63-3b740686fe4e" providerId="ADAL" clId="{9236A601-BF02-415D-8D91-86E99E417AA8}" dt="2024-08-06T10:56:08.986" v="8686" actId="1035"/>
          <ac:picMkLst>
            <pc:docMk/>
            <pc:sldMk cId="3197303620" sldId="879"/>
            <ac:picMk id="8" creationId="{A54C20D7-869C-2A94-EBDB-2A10B3DA84B4}"/>
          </ac:picMkLst>
        </pc:picChg>
        <pc:cxnChg chg="del mod">
          <ac:chgData name="Dongjoo Kim (Nokia)" userId="0d370802-fa40-41da-9e63-3b740686fe4e" providerId="ADAL" clId="{9236A601-BF02-415D-8D91-86E99E417AA8}" dt="2024-08-06T10:45:20.561" v="7982" actId="478"/>
          <ac:cxnSpMkLst>
            <pc:docMk/>
            <pc:sldMk cId="3197303620" sldId="879"/>
            <ac:cxnSpMk id="57377" creationId="{8BBA5CE3-8C96-86F8-8BF4-A8EC433DF417}"/>
          </ac:cxnSpMkLst>
        </pc:cxnChg>
        <pc:cxnChg chg="del mod">
          <ac:chgData name="Dongjoo Kim (Nokia)" userId="0d370802-fa40-41da-9e63-3b740686fe4e" providerId="ADAL" clId="{9236A601-BF02-415D-8D91-86E99E417AA8}" dt="2024-08-06T10:45:20.561" v="7982" actId="478"/>
          <ac:cxnSpMkLst>
            <pc:docMk/>
            <pc:sldMk cId="3197303620" sldId="879"/>
            <ac:cxnSpMk id="57382" creationId="{B2D3E157-5F4D-7B1A-6D37-725D055E29F9}"/>
          </ac:cxnSpMkLst>
        </pc:cxnChg>
        <pc:cxnChg chg="del mod">
          <ac:chgData name="Dongjoo Kim (Nokia)" userId="0d370802-fa40-41da-9e63-3b740686fe4e" providerId="ADAL" clId="{9236A601-BF02-415D-8D91-86E99E417AA8}" dt="2024-08-06T10:45:20.561" v="7982" actId="478"/>
          <ac:cxnSpMkLst>
            <pc:docMk/>
            <pc:sldMk cId="3197303620" sldId="879"/>
            <ac:cxnSpMk id="57383" creationId="{29EE08AC-27B6-9DBC-4F23-EB59CD3911B8}"/>
          </ac:cxnSpMkLst>
        </pc:cxnChg>
        <pc:cxnChg chg="del mod">
          <ac:chgData name="Dongjoo Kim (Nokia)" userId="0d370802-fa40-41da-9e63-3b740686fe4e" providerId="ADAL" clId="{9236A601-BF02-415D-8D91-86E99E417AA8}" dt="2024-08-06T10:45:20.561" v="7982" actId="478"/>
          <ac:cxnSpMkLst>
            <pc:docMk/>
            <pc:sldMk cId="3197303620" sldId="879"/>
            <ac:cxnSpMk id="57386" creationId="{6C362247-2290-884F-82B8-C81600120A00}"/>
          </ac:cxnSpMkLst>
        </pc:cxnChg>
        <pc:cxnChg chg="del mod">
          <ac:chgData name="Dongjoo Kim (Nokia)" userId="0d370802-fa40-41da-9e63-3b740686fe4e" providerId="ADAL" clId="{9236A601-BF02-415D-8D91-86E99E417AA8}" dt="2024-08-06T10:45:20.561" v="7982" actId="478"/>
          <ac:cxnSpMkLst>
            <pc:docMk/>
            <pc:sldMk cId="3197303620" sldId="879"/>
            <ac:cxnSpMk id="57389" creationId="{194E2E8F-2915-84EB-EF43-2281EF85BAA0}"/>
          </ac:cxnSpMkLst>
        </pc:cxnChg>
        <pc:cxnChg chg="del mod">
          <ac:chgData name="Dongjoo Kim (Nokia)" userId="0d370802-fa40-41da-9e63-3b740686fe4e" providerId="ADAL" clId="{9236A601-BF02-415D-8D91-86E99E417AA8}" dt="2024-08-06T10:45:20.561" v="7982" actId="478"/>
          <ac:cxnSpMkLst>
            <pc:docMk/>
            <pc:sldMk cId="3197303620" sldId="879"/>
            <ac:cxnSpMk id="57392" creationId="{0EC4CB36-907F-45A7-A829-1D7397707599}"/>
          </ac:cxnSpMkLst>
        </pc:cxnChg>
        <pc:cxnChg chg="del mod">
          <ac:chgData name="Dongjoo Kim (Nokia)" userId="0d370802-fa40-41da-9e63-3b740686fe4e" providerId="ADAL" clId="{9236A601-BF02-415D-8D91-86E99E417AA8}" dt="2024-08-06T10:45:20.561" v="7982" actId="478"/>
          <ac:cxnSpMkLst>
            <pc:docMk/>
            <pc:sldMk cId="3197303620" sldId="879"/>
            <ac:cxnSpMk id="57395" creationId="{F84E77A8-DF76-466D-9D3A-81E452E42861}"/>
          </ac:cxnSpMkLst>
        </pc:cxnChg>
      </pc:sldChg>
      <pc:sldMasterChg chg="modSp mod modSldLayout">
        <pc:chgData name="Dongjoo Kim (Nokia)" userId="0d370802-fa40-41da-9e63-3b740686fe4e" providerId="ADAL" clId="{9236A601-BF02-415D-8D91-86E99E417AA8}" dt="2024-08-09T07:48:00.215" v="9415" actId="20577"/>
        <pc:sldMasterMkLst>
          <pc:docMk/>
          <pc:sldMasterMk cId="0" sldId="2147483729"/>
        </pc:sldMasterMkLst>
        <pc:spChg chg="mod">
          <ac:chgData name="Dongjoo Kim (Nokia)" userId="0d370802-fa40-41da-9e63-3b740686fe4e" providerId="ADAL" clId="{9236A601-BF02-415D-8D91-86E99E417AA8}" dt="2024-08-09T07:48:00.215" v="9415" actId="20577"/>
          <ac:spMkLst>
            <pc:docMk/>
            <pc:sldMasterMk cId="0" sldId="2147483729"/>
            <ac:spMk id="14" creationId="{00000000-0000-0000-0000-000000000000}"/>
          </ac:spMkLst>
        </pc:spChg>
        <pc:sldLayoutChg chg="modSp mod">
          <pc:chgData name="Dongjoo Kim (Nokia)" userId="0d370802-fa40-41da-9e63-3b740686fe4e" providerId="ADAL" clId="{9236A601-BF02-415D-8D91-86E99E417AA8}" dt="2024-08-09T07:47:31.137" v="9400" actId="20577"/>
          <pc:sldLayoutMkLst>
            <pc:docMk/>
            <pc:sldMasterMk cId="0" sldId="2147483729"/>
            <pc:sldLayoutMk cId="719417900" sldId="2147483770"/>
          </pc:sldLayoutMkLst>
          <pc:spChg chg="mod">
            <ac:chgData name="Dongjoo Kim (Nokia)" userId="0d370802-fa40-41da-9e63-3b740686fe4e" providerId="ADAL" clId="{9236A601-BF02-415D-8D91-86E99E417AA8}" dt="2024-07-22T07:06:03.411" v="30" actId="20577"/>
            <ac:spMkLst>
              <pc:docMk/>
              <pc:sldMasterMk cId="0" sldId="2147483729"/>
              <pc:sldLayoutMk cId="719417900" sldId="2147483770"/>
              <ac:spMk id="4" creationId="{00000000-0000-0000-0000-000000000000}"/>
            </ac:spMkLst>
          </pc:spChg>
          <pc:spChg chg="mod">
            <ac:chgData name="Dongjoo Kim (Nokia)" userId="0d370802-fa40-41da-9e63-3b740686fe4e" providerId="ADAL" clId="{9236A601-BF02-415D-8D91-86E99E417AA8}" dt="2024-08-09T07:47:31.137" v="9400" actId="20577"/>
            <ac:spMkLst>
              <pc:docMk/>
              <pc:sldMasterMk cId="0" sldId="2147483729"/>
              <pc:sldLayoutMk cId="719417900" sldId="2147483770"/>
              <ac:spMk id="5" creationId="{00000000-0000-0000-0000-000000000000}"/>
            </ac:spMkLst>
          </pc:spChg>
        </pc:sldLayoutChg>
      </pc:sldMasterChg>
    </pc:docChg>
  </pc:docChgLst>
  <pc:docChgLst>
    <pc:chgData name="Dongjoo Kim (Nokia)" userId="0d370802-fa40-41da-9e63-3b740686fe4e" providerId="ADAL" clId="{16539329-8573-45A1-87AA-EE8F8E6EE427}"/>
    <pc:docChg chg="addSld delSld modSld sldOrd">
      <pc:chgData name="Dongjoo Kim (Nokia)" userId="0d370802-fa40-41da-9e63-3b740686fe4e" providerId="ADAL" clId="{16539329-8573-45A1-87AA-EE8F8E6EE427}" dt="2024-07-25T08:13:57.256" v="6" actId="6549"/>
      <pc:docMkLst>
        <pc:docMk/>
      </pc:docMkLst>
      <pc:sldChg chg="add del ord">
        <pc:chgData name="Dongjoo Kim (Nokia)" userId="0d370802-fa40-41da-9e63-3b740686fe4e" providerId="ADAL" clId="{16539329-8573-45A1-87AA-EE8F8E6EE427}" dt="2024-07-25T08:13:33.185" v="3"/>
        <pc:sldMkLst>
          <pc:docMk/>
          <pc:sldMk cId="469756534" sldId="869"/>
        </pc:sldMkLst>
      </pc:sldChg>
      <pc:sldChg chg="add del ord">
        <pc:chgData name="Dongjoo Kim (Nokia)" userId="0d370802-fa40-41da-9e63-3b740686fe4e" providerId="ADAL" clId="{16539329-8573-45A1-87AA-EE8F8E6EE427}" dt="2024-07-25T08:13:33.185" v="3"/>
        <pc:sldMkLst>
          <pc:docMk/>
          <pc:sldMk cId="2114994974" sldId="870"/>
        </pc:sldMkLst>
      </pc:sldChg>
      <pc:sldChg chg="modSp mod">
        <pc:chgData name="Dongjoo Kim (Nokia)" userId="0d370802-fa40-41da-9e63-3b740686fe4e" providerId="ADAL" clId="{16539329-8573-45A1-87AA-EE8F8E6EE427}" dt="2024-07-25T08:13:57.256" v="6" actId="6549"/>
        <pc:sldMkLst>
          <pc:docMk/>
          <pc:sldMk cId="1834011888" sldId="873"/>
        </pc:sldMkLst>
        <pc:spChg chg="mod">
          <ac:chgData name="Dongjoo Kim (Nokia)" userId="0d370802-fa40-41da-9e63-3b740686fe4e" providerId="ADAL" clId="{16539329-8573-45A1-87AA-EE8F8E6EE427}" dt="2024-07-25T08:13:57.256" v="6" actId="6549"/>
          <ac:spMkLst>
            <pc:docMk/>
            <pc:sldMk cId="1834011888" sldId="873"/>
            <ac:spMk id="57347"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8/9/2024</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8/9/2024</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4135600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#164</a:t>
            </a:r>
          </a:p>
          <a:p>
            <a:r>
              <a:rPr lang="de-DE" sz="1200" b="1" kern="1200" dirty="0">
                <a:solidFill>
                  <a:schemeClr val="tx1"/>
                </a:solidFill>
                <a:latin typeface="Arial "/>
                <a:ea typeface="+mn-ea"/>
                <a:cs typeface="Arial" panose="020B0604020202020204" pitchFamily="34" charset="0"/>
              </a:rPr>
              <a:t>Aug 19 - 22, Maastricht</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S2-2408247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S2-2408247</a:t>
            </a:r>
            <a:r>
              <a:rPr lang="en-GB" altLang="de-DE" sz="1200" dirty="0">
                <a:solidFill>
                  <a:schemeClr val="bg1"/>
                </a:solidFill>
              </a:rPr>
              <a:t>: TSG SA2#164, </a:t>
            </a:r>
            <a:r>
              <a:rPr lang="en-US" altLang="de-DE" sz="1200" dirty="0">
                <a:solidFill>
                  <a:schemeClr val="bg1"/>
                </a:solidFill>
              </a:rPr>
              <a:t>19</a:t>
            </a:r>
            <a:r>
              <a:rPr lang="en-US" altLang="de-DE" sz="1200" baseline="0" dirty="0">
                <a:solidFill>
                  <a:schemeClr val="bg1"/>
                </a:solidFill>
              </a:rPr>
              <a:t> - 22</a:t>
            </a:r>
            <a:r>
              <a:rPr lang="en-US" altLang="de-DE" sz="1200" dirty="0">
                <a:solidFill>
                  <a:schemeClr val="bg1"/>
                </a:solidFill>
              </a:rPr>
              <a:t> Aug 2024</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712307"/>
            <a:ext cx="6400800" cy="1062893"/>
          </a:xfrm>
        </p:spPr>
        <p:txBody>
          <a:bodyPr/>
          <a:lstStyle/>
          <a:p>
            <a:pPr marL="0" indent="0" algn="ctr" eaLnBrk="1" hangingPunct="1">
              <a:buFontTx/>
              <a:buNone/>
            </a:pPr>
            <a:r>
              <a:rPr lang="fr-FR" altLang="de-DE" sz="4400">
                <a:effectLst>
                  <a:outerShdw blurRad="38100" dist="38100" dir="2700000" algn="tl">
                    <a:srgbClr val="000000">
                      <a:alpha val="43137"/>
                    </a:srgbClr>
                  </a:outerShdw>
                </a:effectLst>
              </a:rPr>
              <a:t>Nokia</a:t>
            </a:r>
            <a:endParaRPr lang="de-DE" altLang="de-DE" sz="440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096410" y="1575654"/>
            <a:ext cx="6951197"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Ambient IoT open issues</a:t>
            </a:r>
          </a:p>
          <a:p>
            <a:pPr algn="ctr">
              <a:defRPr/>
            </a:pPr>
            <a:r>
              <a:rPr lang="en-GB" sz="5200" b="1" dirty="0">
                <a:solidFill>
                  <a:srgbClr val="FF3300"/>
                </a:solidFill>
                <a:effectLst>
                  <a:outerShdw blurRad="38100" dist="38100" dir="2700000" algn="tl">
                    <a:srgbClr val="C0C0C0"/>
                  </a:outerShdw>
                </a:effectLst>
                <a:latin typeface="Calibri" pitchFamily="34" charset="0"/>
              </a:rPr>
              <a:t>(Topology 2 focused)</a:t>
            </a: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1"/>
            <a:ext cx="8229600" cy="3927229"/>
          </a:xfrm>
        </p:spPr>
        <p:txBody>
          <a:bodyPr/>
          <a:lstStyle/>
          <a:p>
            <a:pPr eaLnBrk="1" hangingPunct="1">
              <a:defRPr/>
            </a:pPr>
            <a:r>
              <a:rPr lang="en-US" sz="1600" dirty="0"/>
              <a:t>What should be configured in a UE to make it work as a UE reader, and how should it be done?</a:t>
            </a:r>
          </a:p>
          <a:p>
            <a:pPr lvl="1" eaLnBrk="1" hangingPunct="1">
              <a:defRPr/>
            </a:pPr>
            <a:r>
              <a:rPr lang="en-US" sz="1600" dirty="0"/>
              <a:t>The selected UE reader needs to be configured with the necessary information for communicating with the AIoT devices and the CN</a:t>
            </a:r>
          </a:p>
          <a:p>
            <a:pPr lvl="2" eaLnBrk="1" hangingPunct="1">
              <a:defRPr/>
            </a:pPr>
            <a:r>
              <a:rPr lang="en-US" sz="1600" dirty="0"/>
              <a:t>AIoT role: UE reader </a:t>
            </a:r>
          </a:p>
          <a:p>
            <a:pPr lvl="2" eaLnBrk="1" hangingPunct="1">
              <a:defRPr/>
            </a:pPr>
            <a:r>
              <a:rPr lang="en-US" sz="1600" dirty="0"/>
              <a:t>Forwarding method</a:t>
            </a:r>
          </a:p>
          <a:p>
            <a:pPr lvl="2" eaLnBrk="1" hangingPunct="1">
              <a:defRPr/>
            </a:pPr>
            <a:r>
              <a:rPr lang="en-US" sz="1600" dirty="0"/>
              <a:t>AIoT policy (reporting policy, aggregation policy)</a:t>
            </a:r>
          </a:p>
          <a:p>
            <a:pPr lvl="2" eaLnBrk="1" hangingPunct="1">
              <a:defRPr/>
            </a:pPr>
            <a:r>
              <a:rPr lang="en-US" sz="1600" dirty="0"/>
              <a:t>Target reporting destination per AIoT device ID (as one UE can serve multiple Applications at the same time)</a:t>
            </a:r>
          </a:p>
          <a:p>
            <a:pPr lvl="2" eaLnBrk="1" hangingPunct="1">
              <a:defRPr/>
            </a:pPr>
            <a:r>
              <a:rPr lang="en-US" sz="1600" dirty="0"/>
              <a:t>Configuration validity/expiry time</a:t>
            </a:r>
          </a:p>
          <a:p>
            <a:pPr lvl="1" eaLnBrk="1" hangingPunct="1">
              <a:defRPr/>
            </a:pPr>
            <a:r>
              <a:rPr lang="en-US" sz="1600" dirty="0"/>
              <a:t>How and when to configure the UE?</a:t>
            </a:r>
          </a:p>
          <a:p>
            <a:pPr lvl="2" eaLnBrk="1" hangingPunct="1">
              <a:defRPr/>
            </a:pPr>
            <a:r>
              <a:rPr lang="en-US" sz="1600" dirty="0"/>
              <a:t>UE configuration update procedure with AIoT extensions, during UE policy establishment.</a:t>
            </a:r>
          </a:p>
          <a:p>
            <a:pPr lvl="2" eaLnBrk="1" hangingPunct="1">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UE Configuration</a:t>
            </a:r>
            <a:endParaRPr lang="en-IN" dirty="0"/>
          </a:p>
        </p:txBody>
      </p:sp>
    </p:spTree>
    <p:extLst>
      <p:ext uri="{BB962C8B-B14F-4D97-AF65-F5344CB8AC3E}">
        <p14:creationId xmlns:p14="http://schemas.microsoft.com/office/powerpoint/2010/main" val="2114994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457200" y="2878137"/>
            <a:ext cx="8213196" cy="1101725"/>
          </a:xfrm>
        </p:spPr>
        <p:txBody>
          <a:bodyPr/>
          <a:lstStyle/>
          <a:p>
            <a:pPr>
              <a:defRPr/>
            </a:pPr>
            <a:r>
              <a:rPr lang="en-US" altLang="en-US" sz="5200" b="1" kern="1200">
                <a:solidFill>
                  <a:srgbClr val="FF3300"/>
                </a:solidFill>
                <a:effectLst>
                  <a:outerShdw blurRad="38100" dist="38100" dir="2700000" algn="tl">
                    <a:srgbClr val="C0C0C0"/>
                  </a:outerShdw>
                </a:effectLst>
                <a:latin typeface="Calibri" pitchFamily="34" charset="0"/>
                <a:ea typeface="+mn-ea"/>
                <a:cs typeface="Arial" panose="020B0604020202020204" pitchFamily="34" charset="0"/>
              </a:rPr>
              <a:t>Thank You</a:t>
            </a:r>
            <a:r>
              <a:rPr lang="hu-HU" altLang="en-US" sz="5200" b="1" kern="1200">
                <a:solidFill>
                  <a:srgbClr val="FF3300"/>
                </a:solidFill>
                <a:effectLst>
                  <a:outerShdw blurRad="38100" dist="38100" dir="2700000" algn="tl">
                    <a:srgbClr val="C0C0C0"/>
                  </a:outerShdw>
                </a:effectLst>
                <a:latin typeface="Calibri" pitchFamily="34" charset="0"/>
                <a:ea typeface="+mn-ea"/>
                <a:cs typeface="Arial" panose="020B0604020202020204" pitchFamily="34" charset="0"/>
              </a:rPr>
              <a:t> </a:t>
            </a:r>
            <a:r>
              <a:rPr lang="en-US" altLang="en-US" sz="5200" b="1" kern="1200">
                <a:solidFill>
                  <a:srgbClr val="FF3300"/>
                </a:solidFill>
                <a:effectLst>
                  <a:outerShdw blurRad="38100" dist="38100" dir="2700000" algn="tl">
                    <a:srgbClr val="C0C0C0"/>
                  </a:outerShdw>
                </a:effectLst>
                <a:latin typeface="Calibri" pitchFamily="34" charset="0"/>
                <a:ea typeface="+mn-ea"/>
                <a:cs typeface="Arial" panose="020B0604020202020204" pitchFamily="34" charset="0"/>
              </a:rPr>
              <a:t>!</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2"/>
            <a:ext cx="8229600" cy="476240"/>
          </a:xfrm>
        </p:spPr>
        <p:txBody>
          <a:bodyPr/>
          <a:lstStyle/>
          <a:p>
            <a:pPr eaLnBrk="1" hangingPunct="1">
              <a:defRPr/>
            </a:pPr>
            <a:r>
              <a:rPr lang="en-GB" sz="1600" dirty="0"/>
              <a:t>Control plane-based protocol stack</a:t>
            </a:r>
          </a:p>
          <a:p>
            <a:pPr lvl="1" eaLnBrk="1" hangingPunct="1">
              <a:defRPr/>
            </a:pPr>
            <a:endParaRPr lang="en-GB" sz="1600" dirty="0"/>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Annex. Protocol stack</a:t>
            </a:r>
            <a:endParaRPr lang="en-IN" dirty="0"/>
          </a:p>
        </p:txBody>
      </p:sp>
      <p:sp>
        <p:nvSpPr>
          <p:cNvPr id="5" name="TextBox 4">
            <a:extLst>
              <a:ext uri="{FF2B5EF4-FFF2-40B4-BE49-F238E27FC236}">
                <a16:creationId xmlns:a16="http://schemas.microsoft.com/office/drawing/2014/main" id="{F4568289-8469-70CC-55B9-265EE7D9FB66}"/>
              </a:ext>
            </a:extLst>
          </p:cNvPr>
          <p:cNvSpPr txBox="1"/>
          <p:nvPr/>
        </p:nvSpPr>
        <p:spPr>
          <a:xfrm>
            <a:off x="7360750" y="5606560"/>
            <a:ext cx="1512464" cy="430887"/>
          </a:xfrm>
          <a:prstGeom prst="rect">
            <a:avLst/>
          </a:prstGeom>
          <a:noFill/>
        </p:spPr>
        <p:txBody>
          <a:bodyPr wrap="square">
            <a:spAutoFit/>
          </a:bodyPr>
          <a:lstStyle/>
          <a:p>
            <a:r>
              <a:rPr lang="en-US" sz="1100" b="1" dirty="0">
                <a:solidFill>
                  <a:srgbClr val="62A14D"/>
                </a:solidFill>
              </a:rPr>
              <a:t>AMF or </a:t>
            </a:r>
          </a:p>
          <a:p>
            <a:r>
              <a:rPr lang="en-US" sz="1100" b="1" dirty="0" err="1">
                <a:solidFill>
                  <a:srgbClr val="62A14D"/>
                </a:solidFill>
              </a:rPr>
              <a:t>AIoTF</a:t>
            </a:r>
            <a:r>
              <a:rPr lang="en-US" sz="1100" b="1" dirty="0">
                <a:solidFill>
                  <a:srgbClr val="62A14D"/>
                </a:solidFill>
              </a:rPr>
              <a:t> behind AMF</a:t>
            </a:r>
          </a:p>
        </p:txBody>
      </p:sp>
      <p:pic>
        <p:nvPicPr>
          <p:cNvPr id="8" name="Picture 7">
            <a:extLst>
              <a:ext uri="{FF2B5EF4-FFF2-40B4-BE49-F238E27FC236}">
                <a16:creationId xmlns:a16="http://schemas.microsoft.com/office/drawing/2014/main" id="{3468DD4C-DACD-DBD1-8C6D-3EF1A6AE0C9F}"/>
              </a:ext>
            </a:extLst>
          </p:cNvPr>
          <p:cNvPicPr>
            <a:picLocks noChangeAspect="1"/>
          </p:cNvPicPr>
          <p:nvPr/>
        </p:nvPicPr>
        <p:blipFill>
          <a:blip r:embed="rId2"/>
          <a:stretch>
            <a:fillRect/>
          </a:stretch>
        </p:blipFill>
        <p:spPr>
          <a:xfrm>
            <a:off x="863338" y="2229217"/>
            <a:ext cx="7417323" cy="3500436"/>
          </a:xfrm>
          <a:prstGeom prst="rect">
            <a:avLst/>
          </a:prstGeom>
        </p:spPr>
      </p:pic>
    </p:spTree>
    <p:extLst>
      <p:ext uri="{BB962C8B-B14F-4D97-AF65-F5344CB8AC3E}">
        <p14:creationId xmlns:p14="http://schemas.microsoft.com/office/powerpoint/2010/main" val="1886489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2"/>
            <a:ext cx="8229600" cy="476240"/>
          </a:xfrm>
        </p:spPr>
        <p:txBody>
          <a:bodyPr/>
          <a:lstStyle/>
          <a:p>
            <a:pPr eaLnBrk="1" hangingPunct="1">
              <a:defRPr/>
            </a:pPr>
            <a:r>
              <a:rPr lang="en-GB" sz="1600" dirty="0"/>
              <a:t>RRC-based protocol stack</a:t>
            </a:r>
          </a:p>
          <a:p>
            <a:pPr lvl="1" eaLnBrk="1" hangingPunct="1">
              <a:defRPr/>
            </a:pPr>
            <a:endParaRPr lang="en-GB" sz="1600" dirty="0"/>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Annex. Protocol stack</a:t>
            </a:r>
            <a:endParaRPr lang="en-IN" dirty="0"/>
          </a:p>
        </p:txBody>
      </p:sp>
      <p:sp>
        <p:nvSpPr>
          <p:cNvPr id="5" name="TextBox 4">
            <a:extLst>
              <a:ext uri="{FF2B5EF4-FFF2-40B4-BE49-F238E27FC236}">
                <a16:creationId xmlns:a16="http://schemas.microsoft.com/office/drawing/2014/main" id="{F4568289-8469-70CC-55B9-265EE7D9FB66}"/>
              </a:ext>
            </a:extLst>
          </p:cNvPr>
          <p:cNvSpPr txBox="1"/>
          <p:nvPr/>
        </p:nvSpPr>
        <p:spPr>
          <a:xfrm>
            <a:off x="7360750" y="5606560"/>
            <a:ext cx="1512464" cy="430887"/>
          </a:xfrm>
          <a:prstGeom prst="rect">
            <a:avLst/>
          </a:prstGeom>
          <a:noFill/>
        </p:spPr>
        <p:txBody>
          <a:bodyPr wrap="square">
            <a:spAutoFit/>
          </a:bodyPr>
          <a:lstStyle/>
          <a:p>
            <a:r>
              <a:rPr lang="en-US" sz="1100" b="1" dirty="0">
                <a:solidFill>
                  <a:srgbClr val="62A14D"/>
                </a:solidFill>
              </a:rPr>
              <a:t>AMF or </a:t>
            </a:r>
          </a:p>
          <a:p>
            <a:r>
              <a:rPr lang="en-US" sz="1100" b="1" dirty="0" err="1">
                <a:solidFill>
                  <a:srgbClr val="62A14D"/>
                </a:solidFill>
              </a:rPr>
              <a:t>AIoTF</a:t>
            </a:r>
            <a:r>
              <a:rPr lang="en-US" sz="1100" b="1" dirty="0">
                <a:solidFill>
                  <a:srgbClr val="62A14D"/>
                </a:solidFill>
              </a:rPr>
              <a:t> behind AMF</a:t>
            </a:r>
          </a:p>
        </p:txBody>
      </p:sp>
      <p:pic>
        <p:nvPicPr>
          <p:cNvPr id="6" name="Picture 5">
            <a:extLst>
              <a:ext uri="{FF2B5EF4-FFF2-40B4-BE49-F238E27FC236}">
                <a16:creationId xmlns:a16="http://schemas.microsoft.com/office/drawing/2014/main" id="{4D278CDC-ABC1-9DF4-F79C-1A4E78133971}"/>
              </a:ext>
            </a:extLst>
          </p:cNvPr>
          <p:cNvPicPr>
            <a:picLocks noChangeAspect="1"/>
          </p:cNvPicPr>
          <p:nvPr/>
        </p:nvPicPr>
        <p:blipFill>
          <a:blip r:embed="rId2"/>
          <a:stretch>
            <a:fillRect/>
          </a:stretch>
        </p:blipFill>
        <p:spPr>
          <a:xfrm>
            <a:off x="888389" y="2246800"/>
            <a:ext cx="7358796" cy="3472816"/>
          </a:xfrm>
          <a:prstGeom prst="rect">
            <a:avLst/>
          </a:prstGeom>
        </p:spPr>
      </p:pic>
    </p:spTree>
    <p:extLst>
      <p:ext uri="{BB962C8B-B14F-4D97-AF65-F5344CB8AC3E}">
        <p14:creationId xmlns:p14="http://schemas.microsoft.com/office/powerpoint/2010/main" val="162581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2"/>
            <a:ext cx="8229600" cy="476240"/>
          </a:xfrm>
        </p:spPr>
        <p:txBody>
          <a:bodyPr/>
          <a:lstStyle/>
          <a:p>
            <a:pPr eaLnBrk="1" hangingPunct="1">
              <a:defRPr/>
            </a:pPr>
            <a:r>
              <a:rPr lang="en-GB" sz="1600" dirty="0"/>
              <a:t>User plane-based protocol stack</a:t>
            </a:r>
          </a:p>
          <a:p>
            <a:pPr lvl="1" eaLnBrk="1" hangingPunct="1">
              <a:defRPr/>
            </a:pPr>
            <a:endParaRPr lang="en-GB" sz="1600" dirty="0"/>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Annex. Protocol stack</a:t>
            </a:r>
            <a:endParaRPr lang="en-IN" dirty="0"/>
          </a:p>
        </p:txBody>
      </p:sp>
      <p:pic>
        <p:nvPicPr>
          <p:cNvPr id="15" name="Picture 14">
            <a:extLst>
              <a:ext uri="{FF2B5EF4-FFF2-40B4-BE49-F238E27FC236}">
                <a16:creationId xmlns:a16="http://schemas.microsoft.com/office/drawing/2014/main" id="{7613C0A1-C077-F077-57AF-1EAAAB3C84D8}"/>
              </a:ext>
            </a:extLst>
          </p:cNvPr>
          <p:cNvPicPr>
            <a:picLocks noChangeAspect="1"/>
          </p:cNvPicPr>
          <p:nvPr/>
        </p:nvPicPr>
        <p:blipFill>
          <a:blip r:embed="rId2"/>
          <a:stretch>
            <a:fillRect/>
          </a:stretch>
        </p:blipFill>
        <p:spPr>
          <a:xfrm>
            <a:off x="237205" y="2132500"/>
            <a:ext cx="8669590" cy="3324590"/>
          </a:xfrm>
          <a:prstGeom prst="rect">
            <a:avLst/>
          </a:prstGeom>
        </p:spPr>
      </p:pic>
      <p:sp>
        <p:nvSpPr>
          <p:cNvPr id="17" name="TextBox 16">
            <a:extLst>
              <a:ext uri="{FF2B5EF4-FFF2-40B4-BE49-F238E27FC236}">
                <a16:creationId xmlns:a16="http://schemas.microsoft.com/office/drawing/2014/main" id="{DC30C42A-5721-F21D-13FA-F2146AD495C9}"/>
              </a:ext>
            </a:extLst>
          </p:cNvPr>
          <p:cNvSpPr txBox="1"/>
          <p:nvPr/>
        </p:nvSpPr>
        <p:spPr>
          <a:xfrm>
            <a:off x="8062733" y="5448298"/>
            <a:ext cx="844062" cy="600164"/>
          </a:xfrm>
          <a:prstGeom prst="rect">
            <a:avLst/>
          </a:prstGeom>
          <a:noFill/>
        </p:spPr>
        <p:txBody>
          <a:bodyPr wrap="square">
            <a:spAutoFit/>
          </a:bodyPr>
          <a:lstStyle/>
          <a:p>
            <a:r>
              <a:rPr lang="en-US" sz="1100" b="1" dirty="0">
                <a:solidFill>
                  <a:srgbClr val="62A14D"/>
                </a:solidFill>
              </a:rPr>
              <a:t>Inside or Outside 5GC</a:t>
            </a:r>
          </a:p>
        </p:txBody>
      </p:sp>
    </p:spTree>
    <p:extLst>
      <p:ext uri="{BB962C8B-B14F-4D97-AF65-F5344CB8AC3E}">
        <p14:creationId xmlns:p14="http://schemas.microsoft.com/office/powerpoint/2010/main" val="4230156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1"/>
            <a:ext cx="8229600" cy="4569067"/>
          </a:xfrm>
        </p:spPr>
        <p:txBody>
          <a:bodyPr/>
          <a:lstStyle/>
          <a:p>
            <a:pPr eaLnBrk="1" hangingPunct="1">
              <a:spcBef>
                <a:spcPts val="600"/>
              </a:spcBef>
              <a:defRPr/>
            </a:pPr>
            <a:r>
              <a:rPr lang="en-GB" sz="1800" b="1" dirty="0"/>
              <a:t>Architecture harmonization</a:t>
            </a:r>
          </a:p>
          <a:p>
            <a:pPr eaLnBrk="1" hangingPunct="1">
              <a:spcBef>
                <a:spcPts val="600"/>
              </a:spcBef>
              <a:defRPr/>
            </a:pPr>
            <a:r>
              <a:rPr lang="en-GB" sz="1800" b="1" dirty="0"/>
              <a:t>Protocol stack</a:t>
            </a:r>
          </a:p>
          <a:p>
            <a:pPr eaLnBrk="1" hangingPunct="1">
              <a:spcBef>
                <a:spcPts val="600"/>
              </a:spcBef>
              <a:defRPr/>
            </a:pPr>
            <a:r>
              <a:rPr lang="en-GB" sz="1800" b="1" dirty="0"/>
              <a:t>UL Data forwarding </a:t>
            </a:r>
          </a:p>
          <a:p>
            <a:pPr eaLnBrk="1" hangingPunct="1">
              <a:spcBef>
                <a:spcPts val="600"/>
              </a:spcBef>
              <a:defRPr/>
            </a:pPr>
            <a:r>
              <a:rPr lang="en-GB" sz="1800" b="1" dirty="0"/>
              <a:t>UL Data aggregation </a:t>
            </a:r>
          </a:p>
          <a:p>
            <a:pPr eaLnBrk="1" hangingPunct="1">
              <a:spcBef>
                <a:spcPts val="600"/>
              </a:spcBef>
              <a:defRPr/>
            </a:pPr>
            <a:r>
              <a:rPr lang="en-GB" sz="1800" b="1" dirty="0"/>
              <a:t>UE selection</a:t>
            </a:r>
          </a:p>
          <a:p>
            <a:pPr eaLnBrk="1" hangingPunct="1">
              <a:spcBef>
                <a:spcPts val="600"/>
              </a:spcBef>
              <a:defRPr/>
            </a:pPr>
            <a:r>
              <a:rPr lang="en-US" sz="1800" b="1" dirty="0"/>
              <a:t>UE binding with AIoT device</a:t>
            </a:r>
          </a:p>
          <a:p>
            <a:pPr eaLnBrk="1" hangingPunct="1">
              <a:spcBef>
                <a:spcPts val="600"/>
              </a:spcBef>
              <a:defRPr/>
            </a:pPr>
            <a:r>
              <a:rPr lang="en-GB" sz="1800" b="1" dirty="0"/>
              <a:t>UE Configuration</a:t>
            </a:r>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Discussion points</a:t>
            </a:r>
            <a:endParaRPr lang="en-IN" dirty="0"/>
          </a:p>
        </p:txBody>
      </p:sp>
    </p:spTree>
    <p:extLst>
      <p:ext uri="{BB962C8B-B14F-4D97-AF65-F5344CB8AC3E}">
        <p14:creationId xmlns:p14="http://schemas.microsoft.com/office/powerpoint/2010/main" val="1479962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2"/>
            <a:ext cx="8229600" cy="476240"/>
          </a:xfrm>
        </p:spPr>
        <p:txBody>
          <a:bodyPr/>
          <a:lstStyle/>
          <a:p>
            <a:pPr eaLnBrk="1" hangingPunct="1">
              <a:defRPr/>
            </a:pPr>
            <a:r>
              <a:rPr lang="en-GB" sz="1600" dirty="0"/>
              <a:t>Shall topology#1 and #2 be supported by the same architecture?</a:t>
            </a:r>
          </a:p>
          <a:p>
            <a:pPr lvl="1" eaLnBrk="1" hangingPunct="1">
              <a:defRPr/>
            </a:pPr>
            <a:endParaRPr lang="en-GB" sz="1600" dirty="0"/>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Architecture harmonization</a:t>
            </a:r>
            <a:endParaRPr lang="en-IN" dirty="0"/>
          </a:p>
        </p:txBody>
      </p:sp>
      <p:sp>
        <p:nvSpPr>
          <p:cNvPr id="26" name="Rectangle 25">
            <a:extLst>
              <a:ext uri="{FF2B5EF4-FFF2-40B4-BE49-F238E27FC236}">
                <a16:creationId xmlns:a16="http://schemas.microsoft.com/office/drawing/2014/main" id="{ABF9C467-AD82-4568-4857-194522040868}"/>
              </a:ext>
            </a:extLst>
          </p:cNvPr>
          <p:cNvSpPr/>
          <p:nvPr/>
        </p:nvSpPr>
        <p:spPr bwMode="auto">
          <a:xfrm>
            <a:off x="2143483" y="2167285"/>
            <a:ext cx="1105269" cy="329184"/>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AIoT Dev</a:t>
            </a:r>
            <a:endParaRPr kumimoji="0" lang="en-US" sz="1000" b="1" i="0" u="none" strike="noStrike" cap="none" normalizeH="0" baseline="0" dirty="0">
              <a:ln>
                <a:noFill/>
              </a:ln>
              <a:solidFill>
                <a:schemeClr val="tx1"/>
              </a:solidFill>
              <a:effectLst/>
              <a:latin typeface="Arial" charset="0"/>
            </a:endParaRPr>
          </a:p>
        </p:txBody>
      </p:sp>
      <p:sp>
        <p:nvSpPr>
          <p:cNvPr id="57344" name="Rectangle 57343">
            <a:extLst>
              <a:ext uri="{FF2B5EF4-FFF2-40B4-BE49-F238E27FC236}">
                <a16:creationId xmlns:a16="http://schemas.microsoft.com/office/drawing/2014/main" id="{BD1E2113-A385-80F7-952D-89F1973E06EB}"/>
              </a:ext>
            </a:extLst>
          </p:cNvPr>
          <p:cNvSpPr/>
          <p:nvPr/>
        </p:nvSpPr>
        <p:spPr bwMode="auto">
          <a:xfrm>
            <a:off x="3877035" y="2167285"/>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Reader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charset="0"/>
              </a:rPr>
              <a:t>(BS or </a:t>
            </a:r>
            <a:r>
              <a:rPr lang="en-US" b="1" dirty="0">
                <a:latin typeface="Arial" charset="0"/>
              </a:rPr>
              <a:t>UE)</a:t>
            </a:r>
            <a:endParaRPr kumimoji="0" lang="en-US" sz="1000" b="1" i="0" u="none" strike="noStrike" cap="none" normalizeH="0" baseline="0" dirty="0">
              <a:ln>
                <a:noFill/>
              </a:ln>
              <a:solidFill>
                <a:schemeClr val="tx1"/>
              </a:solidFill>
              <a:effectLst/>
              <a:latin typeface="Arial" charset="0"/>
            </a:endParaRPr>
          </a:p>
        </p:txBody>
      </p:sp>
      <p:sp>
        <p:nvSpPr>
          <p:cNvPr id="57345" name="Rectangle 57344">
            <a:extLst>
              <a:ext uri="{FF2B5EF4-FFF2-40B4-BE49-F238E27FC236}">
                <a16:creationId xmlns:a16="http://schemas.microsoft.com/office/drawing/2014/main" id="{78DE5AEF-AB46-AE19-4557-2AF08D030345}"/>
              </a:ext>
            </a:extLst>
          </p:cNvPr>
          <p:cNvSpPr/>
          <p:nvPr/>
        </p:nvSpPr>
        <p:spPr bwMode="auto">
          <a:xfrm>
            <a:off x="5610587" y="2167285"/>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AMF </a:t>
            </a:r>
          </a:p>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(AIoT capable)</a:t>
            </a:r>
            <a:endParaRPr kumimoji="0" lang="en-US" sz="1000" b="1" i="0" u="none" strike="noStrike" cap="none" normalizeH="0" baseline="0" dirty="0">
              <a:ln>
                <a:noFill/>
              </a:ln>
              <a:solidFill>
                <a:schemeClr val="tx1"/>
              </a:solidFill>
              <a:effectLst/>
              <a:latin typeface="Arial" charset="0"/>
            </a:endParaRPr>
          </a:p>
        </p:txBody>
      </p:sp>
      <p:sp>
        <p:nvSpPr>
          <p:cNvPr id="57350" name="Rectangle 57349">
            <a:extLst>
              <a:ext uri="{FF2B5EF4-FFF2-40B4-BE49-F238E27FC236}">
                <a16:creationId xmlns:a16="http://schemas.microsoft.com/office/drawing/2014/main" id="{E0A15D36-9DAA-F1D6-1956-2BDF589DD8BC}"/>
              </a:ext>
            </a:extLst>
          </p:cNvPr>
          <p:cNvSpPr/>
          <p:nvPr/>
        </p:nvSpPr>
        <p:spPr bwMode="auto">
          <a:xfrm>
            <a:off x="2143483" y="2773944"/>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AIoT Dev</a:t>
            </a:r>
            <a:endParaRPr kumimoji="0" lang="en-US" sz="1000" b="1" i="0" u="none" strike="noStrike" cap="none" normalizeH="0" baseline="0" dirty="0">
              <a:ln>
                <a:noFill/>
              </a:ln>
              <a:solidFill>
                <a:schemeClr val="tx1"/>
              </a:solidFill>
              <a:effectLst/>
              <a:latin typeface="Arial" charset="0"/>
            </a:endParaRPr>
          </a:p>
        </p:txBody>
      </p:sp>
      <p:sp>
        <p:nvSpPr>
          <p:cNvPr id="57351" name="Rectangle 57350">
            <a:extLst>
              <a:ext uri="{FF2B5EF4-FFF2-40B4-BE49-F238E27FC236}">
                <a16:creationId xmlns:a16="http://schemas.microsoft.com/office/drawing/2014/main" id="{4858D41D-B993-CEF5-F66E-CE9DC8B2CC30}"/>
              </a:ext>
            </a:extLst>
          </p:cNvPr>
          <p:cNvSpPr/>
          <p:nvPr/>
        </p:nvSpPr>
        <p:spPr bwMode="auto">
          <a:xfrm>
            <a:off x="3877035" y="2773944"/>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Reader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charset="0"/>
              </a:rPr>
              <a:t>(BS or </a:t>
            </a:r>
            <a:r>
              <a:rPr lang="en-US" b="1" dirty="0">
                <a:latin typeface="Arial" charset="0"/>
              </a:rPr>
              <a:t>UE)</a:t>
            </a:r>
            <a:endParaRPr kumimoji="0" lang="en-US" sz="1000" b="1" i="0" u="none" strike="noStrike" cap="none" normalizeH="0" baseline="0" dirty="0">
              <a:ln>
                <a:noFill/>
              </a:ln>
              <a:solidFill>
                <a:schemeClr val="tx1"/>
              </a:solidFill>
              <a:effectLst/>
              <a:latin typeface="Arial" charset="0"/>
            </a:endParaRPr>
          </a:p>
        </p:txBody>
      </p:sp>
      <p:sp>
        <p:nvSpPr>
          <p:cNvPr id="57353" name="Rectangle 57352">
            <a:extLst>
              <a:ext uri="{FF2B5EF4-FFF2-40B4-BE49-F238E27FC236}">
                <a16:creationId xmlns:a16="http://schemas.microsoft.com/office/drawing/2014/main" id="{77CD60DE-336C-B8C1-04B5-306D448565EF}"/>
              </a:ext>
            </a:extLst>
          </p:cNvPr>
          <p:cNvSpPr/>
          <p:nvPr/>
        </p:nvSpPr>
        <p:spPr bwMode="auto">
          <a:xfrm>
            <a:off x="7344138" y="2773944"/>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err="1">
                <a:latin typeface="Arial" charset="0"/>
              </a:rPr>
              <a:t>AIoTF</a:t>
            </a:r>
            <a:endParaRPr kumimoji="0" lang="en-US" sz="1000" b="1" i="0" u="none" strike="noStrike" cap="none" normalizeH="0" baseline="0" dirty="0">
              <a:ln>
                <a:noFill/>
              </a:ln>
              <a:solidFill>
                <a:schemeClr val="tx1"/>
              </a:solidFill>
              <a:effectLst/>
              <a:latin typeface="Arial" charset="0"/>
            </a:endParaRPr>
          </a:p>
        </p:txBody>
      </p:sp>
      <p:sp>
        <p:nvSpPr>
          <p:cNvPr id="57354" name="Rectangle 57353">
            <a:extLst>
              <a:ext uri="{FF2B5EF4-FFF2-40B4-BE49-F238E27FC236}">
                <a16:creationId xmlns:a16="http://schemas.microsoft.com/office/drawing/2014/main" id="{EA8312F5-6E2B-928B-9C3B-A8343AB0F781}"/>
              </a:ext>
            </a:extLst>
          </p:cNvPr>
          <p:cNvSpPr/>
          <p:nvPr/>
        </p:nvSpPr>
        <p:spPr bwMode="auto">
          <a:xfrm>
            <a:off x="2143483" y="3376190"/>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AIoT Dev</a:t>
            </a:r>
            <a:endParaRPr kumimoji="0" lang="en-US" sz="1000" b="1" i="0" u="none" strike="noStrike" cap="none" normalizeH="0" baseline="0" dirty="0">
              <a:ln>
                <a:noFill/>
              </a:ln>
              <a:solidFill>
                <a:schemeClr val="tx1"/>
              </a:solidFill>
              <a:effectLst/>
              <a:latin typeface="Arial" charset="0"/>
            </a:endParaRPr>
          </a:p>
        </p:txBody>
      </p:sp>
      <p:sp>
        <p:nvSpPr>
          <p:cNvPr id="57355" name="Rectangle 57354">
            <a:extLst>
              <a:ext uri="{FF2B5EF4-FFF2-40B4-BE49-F238E27FC236}">
                <a16:creationId xmlns:a16="http://schemas.microsoft.com/office/drawing/2014/main" id="{21FE69FD-37CE-DD7C-7547-CB392BBEB5A5}"/>
              </a:ext>
            </a:extLst>
          </p:cNvPr>
          <p:cNvSpPr/>
          <p:nvPr/>
        </p:nvSpPr>
        <p:spPr bwMode="auto">
          <a:xfrm>
            <a:off x="3877035" y="3376190"/>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Reader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charset="0"/>
              </a:rPr>
              <a:t>(BS or </a:t>
            </a:r>
            <a:r>
              <a:rPr lang="en-US" b="1" dirty="0">
                <a:latin typeface="Arial" charset="0"/>
              </a:rPr>
              <a:t>UE)</a:t>
            </a:r>
            <a:endParaRPr kumimoji="0" lang="en-US" sz="1000" b="1" i="0" u="none" strike="noStrike" cap="none" normalizeH="0" baseline="0" dirty="0">
              <a:ln>
                <a:noFill/>
              </a:ln>
              <a:solidFill>
                <a:schemeClr val="tx1"/>
              </a:solidFill>
              <a:effectLst/>
              <a:latin typeface="Arial" charset="0"/>
            </a:endParaRPr>
          </a:p>
        </p:txBody>
      </p:sp>
      <p:sp>
        <p:nvSpPr>
          <p:cNvPr id="57356" name="Rectangle 57355">
            <a:extLst>
              <a:ext uri="{FF2B5EF4-FFF2-40B4-BE49-F238E27FC236}">
                <a16:creationId xmlns:a16="http://schemas.microsoft.com/office/drawing/2014/main" id="{8B2C1A88-F256-03ED-92C8-69A1C7A36AEC}"/>
              </a:ext>
            </a:extLst>
          </p:cNvPr>
          <p:cNvSpPr/>
          <p:nvPr/>
        </p:nvSpPr>
        <p:spPr bwMode="auto">
          <a:xfrm>
            <a:off x="5610587" y="3376190"/>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AIoT controller</a:t>
            </a:r>
            <a:endParaRPr kumimoji="0" lang="en-US" sz="1000" b="1" i="0" u="none" strike="noStrike" cap="none" normalizeH="0" baseline="0" dirty="0">
              <a:ln>
                <a:noFill/>
              </a:ln>
              <a:solidFill>
                <a:schemeClr val="tx1"/>
              </a:solidFill>
              <a:effectLst/>
              <a:latin typeface="Arial" charset="0"/>
            </a:endParaRPr>
          </a:p>
        </p:txBody>
      </p:sp>
      <p:sp>
        <p:nvSpPr>
          <p:cNvPr id="57369" name="Rectangle 57368">
            <a:extLst>
              <a:ext uri="{FF2B5EF4-FFF2-40B4-BE49-F238E27FC236}">
                <a16:creationId xmlns:a16="http://schemas.microsoft.com/office/drawing/2014/main" id="{55584DAD-7B54-51AD-D33B-522F7358C898}"/>
              </a:ext>
            </a:extLst>
          </p:cNvPr>
          <p:cNvSpPr/>
          <p:nvPr/>
        </p:nvSpPr>
        <p:spPr bwMode="auto">
          <a:xfrm>
            <a:off x="5610587" y="2773944"/>
            <a:ext cx="1105269" cy="325315"/>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1" dirty="0">
                <a:latin typeface="Arial" charset="0"/>
              </a:rPr>
              <a:t>AMF</a:t>
            </a:r>
            <a:endParaRPr kumimoji="0" lang="en-US" sz="1000" b="1" i="0" u="none" strike="noStrike" cap="none" normalizeH="0" baseline="0" dirty="0">
              <a:ln>
                <a:noFill/>
              </a:ln>
              <a:solidFill>
                <a:schemeClr val="tx1"/>
              </a:solidFill>
              <a:effectLst/>
              <a:latin typeface="Arial" charset="0"/>
            </a:endParaRPr>
          </a:p>
        </p:txBody>
      </p:sp>
      <p:cxnSp>
        <p:nvCxnSpPr>
          <p:cNvPr id="57377" name="Straight Connector 57376">
            <a:extLst>
              <a:ext uri="{FF2B5EF4-FFF2-40B4-BE49-F238E27FC236}">
                <a16:creationId xmlns:a16="http://schemas.microsoft.com/office/drawing/2014/main" id="{8BBA5CE3-8C96-86F8-8BF4-A8EC433DF417}"/>
              </a:ext>
            </a:extLst>
          </p:cNvPr>
          <p:cNvCxnSpPr>
            <a:cxnSpLocks/>
            <a:stCxn id="26" idx="3"/>
            <a:endCxn id="57344" idx="1"/>
          </p:cNvCxnSpPr>
          <p:nvPr/>
        </p:nvCxnSpPr>
        <p:spPr bwMode="auto">
          <a:xfrm flipV="1">
            <a:off x="3248752" y="2329943"/>
            <a:ext cx="628283" cy="19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382" name="Straight Connector 57381">
            <a:extLst>
              <a:ext uri="{FF2B5EF4-FFF2-40B4-BE49-F238E27FC236}">
                <a16:creationId xmlns:a16="http://schemas.microsoft.com/office/drawing/2014/main" id="{B2D3E157-5F4D-7B1A-6D37-725D055E29F9}"/>
              </a:ext>
            </a:extLst>
          </p:cNvPr>
          <p:cNvCxnSpPr>
            <a:stCxn id="57344" idx="3"/>
            <a:endCxn id="57345" idx="1"/>
          </p:cNvCxnSpPr>
          <p:nvPr/>
        </p:nvCxnSpPr>
        <p:spPr bwMode="auto">
          <a:xfrm>
            <a:off x="4982304" y="2329943"/>
            <a:ext cx="628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383" name="Straight Connector 57382">
            <a:extLst>
              <a:ext uri="{FF2B5EF4-FFF2-40B4-BE49-F238E27FC236}">
                <a16:creationId xmlns:a16="http://schemas.microsoft.com/office/drawing/2014/main" id="{29EE08AC-27B6-9DBC-4F23-EB59CD3911B8}"/>
              </a:ext>
            </a:extLst>
          </p:cNvPr>
          <p:cNvCxnSpPr>
            <a:cxnSpLocks/>
            <a:stCxn id="57351" idx="3"/>
            <a:endCxn id="57369" idx="1"/>
          </p:cNvCxnSpPr>
          <p:nvPr/>
        </p:nvCxnSpPr>
        <p:spPr bwMode="auto">
          <a:xfrm>
            <a:off x="4982304" y="2936602"/>
            <a:ext cx="628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386" name="Straight Connector 57385">
            <a:extLst>
              <a:ext uri="{FF2B5EF4-FFF2-40B4-BE49-F238E27FC236}">
                <a16:creationId xmlns:a16="http://schemas.microsoft.com/office/drawing/2014/main" id="{6C362247-2290-884F-82B8-C81600120A00}"/>
              </a:ext>
            </a:extLst>
          </p:cNvPr>
          <p:cNvCxnSpPr>
            <a:cxnSpLocks/>
            <a:stCxn id="57350" idx="3"/>
            <a:endCxn id="57351" idx="1"/>
          </p:cNvCxnSpPr>
          <p:nvPr/>
        </p:nvCxnSpPr>
        <p:spPr bwMode="auto">
          <a:xfrm>
            <a:off x="3248752" y="2936602"/>
            <a:ext cx="628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389" name="Straight Connector 57388">
            <a:extLst>
              <a:ext uri="{FF2B5EF4-FFF2-40B4-BE49-F238E27FC236}">
                <a16:creationId xmlns:a16="http://schemas.microsoft.com/office/drawing/2014/main" id="{194E2E8F-2915-84EB-EF43-2281EF85BAA0}"/>
              </a:ext>
            </a:extLst>
          </p:cNvPr>
          <p:cNvCxnSpPr>
            <a:cxnSpLocks/>
            <a:stCxn id="57369" idx="3"/>
            <a:endCxn id="57353" idx="1"/>
          </p:cNvCxnSpPr>
          <p:nvPr/>
        </p:nvCxnSpPr>
        <p:spPr bwMode="auto">
          <a:xfrm>
            <a:off x="6715856" y="2936602"/>
            <a:ext cx="62828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392" name="Straight Connector 57391">
            <a:extLst>
              <a:ext uri="{FF2B5EF4-FFF2-40B4-BE49-F238E27FC236}">
                <a16:creationId xmlns:a16="http://schemas.microsoft.com/office/drawing/2014/main" id="{0EC4CB36-907F-45A7-A829-1D7397707599}"/>
              </a:ext>
            </a:extLst>
          </p:cNvPr>
          <p:cNvCxnSpPr>
            <a:cxnSpLocks/>
            <a:stCxn id="57355" idx="3"/>
            <a:endCxn id="57356" idx="1"/>
          </p:cNvCxnSpPr>
          <p:nvPr/>
        </p:nvCxnSpPr>
        <p:spPr bwMode="auto">
          <a:xfrm>
            <a:off x="4982304" y="3538848"/>
            <a:ext cx="628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395" name="Straight Connector 57394">
            <a:extLst>
              <a:ext uri="{FF2B5EF4-FFF2-40B4-BE49-F238E27FC236}">
                <a16:creationId xmlns:a16="http://schemas.microsoft.com/office/drawing/2014/main" id="{F84E77A8-DF76-466D-9D3A-81E452E42861}"/>
              </a:ext>
            </a:extLst>
          </p:cNvPr>
          <p:cNvCxnSpPr>
            <a:cxnSpLocks/>
            <a:stCxn id="57354" idx="3"/>
            <a:endCxn id="57355" idx="1"/>
          </p:cNvCxnSpPr>
          <p:nvPr/>
        </p:nvCxnSpPr>
        <p:spPr bwMode="auto">
          <a:xfrm>
            <a:off x="3248752" y="3538848"/>
            <a:ext cx="628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7399" name="TextBox 57398">
            <a:extLst>
              <a:ext uri="{FF2B5EF4-FFF2-40B4-BE49-F238E27FC236}">
                <a16:creationId xmlns:a16="http://schemas.microsoft.com/office/drawing/2014/main" id="{B14BCE2D-BA6F-9B12-FA57-AD5B0A6AB109}"/>
              </a:ext>
            </a:extLst>
          </p:cNvPr>
          <p:cNvSpPr txBox="1"/>
          <p:nvPr/>
        </p:nvSpPr>
        <p:spPr>
          <a:xfrm>
            <a:off x="671691" y="2158976"/>
            <a:ext cx="1253824" cy="338554"/>
          </a:xfrm>
          <a:prstGeom prst="rect">
            <a:avLst/>
          </a:prstGeom>
          <a:noFill/>
        </p:spPr>
        <p:txBody>
          <a:bodyPr wrap="square">
            <a:spAutoFit/>
          </a:bodyPr>
          <a:lstStyle/>
          <a:p>
            <a:r>
              <a:rPr lang="en-GB" sz="1600" dirty="0">
                <a:latin typeface="Aptos"/>
                <a:cs typeface="Arial"/>
              </a:rPr>
              <a:t>ARC-A)</a:t>
            </a:r>
            <a:endParaRPr lang="en-US" sz="1600" dirty="0">
              <a:latin typeface="Aptos"/>
              <a:cs typeface="Arial"/>
            </a:endParaRPr>
          </a:p>
        </p:txBody>
      </p:sp>
      <p:sp>
        <p:nvSpPr>
          <p:cNvPr id="57400" name="TextBox 57399">
            <a:extLst>
              <a:ext uri="{FF2B5EF4-FFF2-40B4-BE49-F238E27FC236}">
                <a16:creationId xmlns:a16="http://schemas.microsoft.com/office/drawing/2014/main" id="{257CDF50-3A84-7D55-267B-E8A40896515D}"/>
              </a:ext>
            </a:extLst>
          </p:cNvPr>
          <p:cNvSpPr txBox="1"/>
          <p:nvPr/>
        </p:nvSpPr>
        <p:spPr>
          <a:xfrm>
            <a:off x="671691" y="2773944"/>
            <a:ext cx="1253824" cy="338554"/>
          </a:xfrm>
          <a:prstGeom prst="rect">
            <a:avLst/>
          </a:prstGeom>
          <a:noFill/>
        </p:spPr>
        <p:txBody>
          <a:bodyPr wrap="square">
            <a:spAutoFit/>
          </a:bodyPr>
          <a:lstStyle/>
          <a:p>
            <a:r>
              <a:rPr lang="en-GB" sz="1600" dirty="0">
                <a:latin typeface="Aptos"/>
                <a:cs typeface="Arial"/>
              </a:rPr>
              <a:t>ARC-B)</a:t>
            </a:r>
            <a:endParaRPr lang="en-US" sz="1600" dirty="0">
              <a:latin typeface="Aptos"/>
              <a:cs typeface="Arial"/>
            </a:endParaRPr>
          </a:p>
        </p:txBody>
      </p:sp>
      <p:sp>
        <p:nvSpPr>
          <p:cNvPr id="57401" name="TextBox 57400">
            <a:extLst>
              <a:ext uri="{FF2B5EF4-FFF2-40B4-BE49-F238E27FC236}">
                <a16:creationId xmlns:a16="http://schemas.microsoft.com/office/drawing/2014/main" id="{B0F05FBA-C6EE-40B1-DB9F-AFAD7A0B0EDC}"/>
              </a:ext>
            </a:extLst>
          </p:cNvPr>
          <p:cNvSpPr txBox="1"/>
          <p:nvPr/>
        </p:nvSpPr>
        <p:spPr>
          <a:xfrm>
            <a:off x="671691" y="3388912"/>
            <a:ext cx="1253824" cy="338554"/>
          </a:xfrm>
          <a:prstGeom prst="rect">
            <a:avLst/>
          </a:prstGeom>
          <a:noFill/>
        </p:spPr>
        <p:txBody>
          <a:bodyPr wrap="square">
            <a:spAutoFit/>
          </a:bodyPr>
          <a:lstStyle/>
          <a:p>
            <a:r>
              <a:rPr lang="en-GB" sz="1600" dirty="0">
                <a:latin typeface="Aptos"/>
                <a:cs typeface="Arial"/>
              </a:rPr>
              <a:t>ARC-C)</a:t>
            </a:r>
            <a:endParaRPr lang="en-US" sz="1600" dirty="0">
              <a:latin typeface="Aptos"/>
              <a:cs typeface="Arial"/>
            </a:endParaRPr>
          </a:p>
        </p:txBody>
      </p:sp>
      <p:graphicFrame>
        <p:nvGraphicFramePr>
          <p:cNvPr id="57403" name="Table 57402">
            <a:extLst>
              <a:ext uri="{FF2B5EF4-FFF2-40B4-BE49-F238E27FC236}">
                <a16:creationId xmlns:a16="http://schemas.microsoft.com/office/drawing/2014/main" id="{7668A184-8F9B-439E-9775-CA1BB48855FD}"/>
              </a:ext>
            </a:extLst>
          </p:cNvPr>
          <p:cNvGraphicFramePr>
            <a:graphicFrameLocks noGrp="1"/>
          </p:cNvGraphicFramePr>
          <p:nvPr>
            <p:extLst>
              <p:ext uri="{D42A27DB-BD31-4B8C-83A1-F6EECF244321}">
                <p14:modId xmlns:p14="http://schemas.microsoft.com/office/powerpoint/2010/main" val="1358596743"/>
              </p:ext>
            </p:extLst>
          </p:nvPr>
        </p:nvGraphicFramePr>
        <p:xfrm>
          <a:off x="671690" y="4041991"/>
          <a:ext cx="7997525" cy="1927980"/>
        </p:xfrm>
        <a:graphic>
          <a:graphicData uri="http://schemas.openxmlformats.org/drawingml/2006/table">
            <a:tbl>
              <a:tblPr firstRow="1" bandRow="1">
                <a:tableStyleId>{5C22544A-7EE6-4342-B048-85BDC9FD1C3A}</a:tableStyleId>
              </a:tblPr>
              <a:tblGrid>
                <a:gridCol w="937832">
                  <a:extLst>
                    <a:ext uri="{9D8B030D-6E8A-4147-A177-3AD203B41FA5}">
                      <a16:colId xmlns:a16="http://schemas.microsoft.com/office/drawing/2014/main" val="1986447223"/>
                    </a:ext>
                  </a:extLst>
                </a:gridCol>
                <a:gridCol w="7059693">
                  <a:extLst>
                    <a:ext uri="{9D8B030D-6E8A-4147-A177-3AD203B41FA5}">
                      <a16:colId xmlns:a16="http://schemas.microsoft.com/office/drawing/2014/main" val="3342584641"/>
                    </a:ext>
                  </a:extLst>
                </a:gridCol>
              </a:tblGrid>
              <a:tr h="642660">
                <a:tc>
                  <a:txBody>
                    <a:bodyPr/>
                    <a:lstStyle/>
                    <a:p>
                      <a:r>
                        <a:rPr lang="en-US" sz="1400" b="0" dirty="0">
                          <a:solidFill>
                            <a:schemeClr val="tx1"/>
                          </a:solidFill>
                        </a:rPr>
                        <a:t>Option 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kern="1200" dirty="0">
                          <a:solidFill>
                            <a:schemeClr val="tx1"/>
                          </a:solidFill>
                          <a:latin typeface="+mn-lt"/>
                          <a:ea typeface="+mn-ea"/>
                          <a:cs typeface="+mn-cs"/>
                        </a:rPr>
                        <a:t>It is possible to have the harmonized architecture for Topology 1 and 2. The AMF is significantly impacted (To support the new features that will be developed for AIoT in later releases, the legacy AMFs need to be continually updated).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3964668"/>
                  </a:ext>
                </a:extLst>
              </a:tr>
              <a:tr h="6426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mn-lt"/>
                          <a:ea typeface="+mn-ea"/>
                          <a:cs typeface="+mn-cs"/>
                        </a:rPr>
                        <a:t>Option 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kern="1200" dirty="0">
                          <a:solidFill>
                            <a:schemeClr val="tx1"/>
                          </a:solidFill>
                          <a:latin typeface="+mn-lt"/>
                          <a:ea typeface="+mn-ea"/>
                          <a:cs typeface="+mn-cs"/>
                        </a:rPr>
                        <a:t>It is possible to have the harmonized architecture for Topology 1 and 2 without a significant impact on the legacy entities (This will be easier to manage).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1135205"/>
                  </a:ext>
                </a:extLst>
              </a:tr>
              <a:tr h="6426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latin typeface="+mn-lt"/>
                          <a:ea typeface="+mn-ea"/>
                          <a:cs typeface="+mn-cs"/>
                        </a:rPr>
                        <a:t>Option 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u="none" dirty="0">
                          <a:solidFill>
                            <a:schemeClr val="tx1"/>
                          </a:solidFill>
                        </a:rPr>
                        <a:t>Harmonized architecture for both Topology 1 and 2 is not possible because the involvement of the AMF, as well as other 5G NFs, is mandatory to have a UE as the reader in topology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4264552"/>
                  </a:ext>
                </a:extLst>
              </a:tr>
            </a:tbl>
          </a:graphicData>
        </a:graphic>
      </p:graphicFrame>
      <p:sp>
        <p:nvSpPr>
          <p:cNvPr id="57404" name="TextBox 57403">
            <a:extLst>
              <a:ext uri="{FF2B5EF4-FFF2-40B4-BE49-F238E27FC236}">
                <a16:creationId xmlns:a16="http://schemas.microsoft.com/office/drawing/2014/main" id="{64A65F56-776A-1988-B19A-6A834D3FDDFC}"/>
              </a:ext>
            </a:extLst>
          </p:cNvPr>
          <p:cNvSpPr txBox="1"/>
          <p:nvPr/>
        </p:nvSpPr>
        <p:spPr>
          <a:xfrm>
            <a:off x="5930420" y="2542898"/>
            <a:ext cx="1253824" cy="276999"/>
          </a:xfrm>
          <a:prstGeom prst="rect">
            <a:avLst/>
          </a:prstGeom>
          <a:noFill/>
        </p:spPr>
        <p:txBody>
          <a:bodyPr wrap="square">
            <a:spAutoFit/>
          </a:bodyPr>
          <a:lstStyle/>
          <a:p>
            <a:r>
              <a:rPr lang="en-GB" sz="1200" b="1" dirty="0">
                <a:solidFill>
                  <a:srgbClr val="62A14D"/>
                </a:solidFill>
                <a:latin typeface="Aptos"/>
                <a:cs typeface="Arial"/>
              </a:rPr>
              <a:t>5GC</a:t>
            </a:r>
            <a:endParaRPr lang="en-US" sz="1200" b="1" dirty="0">
              <a:solidFill>
                <a:srgbClr val="62A14D"/>
              </a:solidFill>
              <a:latin typeface="Aptos"/>
              <a:cs typeface="Arial"/>
            </a:endParaRPr>
          </a:p>
        </p:txBody>
      </p:sp>
      <p:sp>
        <p:nvSpPr>
          <p:cNvPr id="57406" name="TextBox 57405">
            <a:extLst>
              <a:ext uri="{FF2B5EF4-FFF2-40B4-BE49-F238E27FC236}">
                <a16:creationId xmlns:a16="http://schemas.microsoft.com/office/drawing/2014/main" id="{D4C4D56F-FFC8-BE31-8C44-C68EDC674C9C}"/>
              </a:ext>
            </a:extLst>
          </p:cNvPr>
          <p:cNvSpPr txBox="1"/>
          <p:nvPr/>
        </p:nvSpPr>
        <p:spPr>
          <a:xfrm>
            <a:off x="5895250" y="1904697"/>
            <a:ext cx="1253824" cy="276999"/>
          </a:xfrm>
          <a:prstGeom prst="rect">
            <a:avLst/>
          </a:prstGeom>
          <a:noFill/>
        </p:spPr>
        <p:txBody>
          <a:bodyPr wrap="square">
            <a:spAutoFit/>
          </a:bodyPr>
          <a:lstStyle/>
          <a:p>
            <a:r>
              <a:rPr lang="en-GB" sz="1200" b="1" dirty="0">
                <a:solidFill>
                  <a:srgbClr val="62A14D"/>
                </a:solidFill>
                <a:latin typeface="Aptos"/>
                <a:cs typeface="Arial"/>
              </a:rPr>
              <a:t>5GC</a:t>
            </a:r>
            <a:endParaRPr lang="en-US" sz="1200" b="1" dirty="0">
              <a:solidFill>
                <a:srgbClr val="62A14D"/>
              </a:solidFill>
              <a:latin typeface="Aptos"/>
              <a:cs typeface="Arial"/>
            </a:endParaRPr>
          </a:p>
        </p:txBody>
      </p:sp>
      <p:sp>
        <p:nvSpPr>
          <p:cNvPr id="57407" name="TextBox 57406">
            <a:extLst>
              <a:ext uri="{FF2B5EF4-FFF2-40B4-BE49-F238E27FC236}">
                <a16:creationId xmlns:a16="http://schemas.microsoft.com/office/drawing/2014/main" id="{9DF2ED34-A062-40F2-59EF-35981763A26D}"/>
              </a:ext>
            </a:extLst>
          </p:cNvPr>
          <p:cNvSpPr txBox="1"/>
          <p:nvPr/>
        </p:nvSpPr>
        <p:spPr>
          <a:xfrm>
            <a:off x="5649724" y="3142755"/>
            <a:ext cx="1871216" cy="276999"/>
          </a:xfrm>
          <a:prstGeom prst="rect">
            <a:avLst/>
          </a:prstGeom>
          <a:noFill/>
        </p:spPr>
        <p:txBody>
          <a:bodyPr wrap="square">
            <a:spAutoFit/>
          </a:bodyPr>
          <a:lstStyle/>
          <a:p>
            <a:r>
              <a:rPr lang="en-GB" sz="1200" b="1" dirty="0">
                <a:solidFill>
                  <a:srgbClr val="62A14D"/>
                </a:solidFill>
                <a:latin typeface="Aptos"/>
                <a:cs typeface="Arial"/>
              </a:rPr>
              <a:t>Insider or Outside 5GC</a:t>
            </a:r>
            <a:endParaRPr lang="en-US" sz="1200" b="1" dirty="0">
              <a:solidFill>
                <a:srgbClr val="62A14D"/>
              </a:solidFill>
              <a:latin typeface="Aptos"/>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199" y="1409702"/>
            <a:ext cx="8493369" cy="476240"/>
          </a:xfrm>
        </p:spPr>
        <p:txBody>
          <a:bodyPr/>
          <a:lstStyle/>
          <a:p>
            <a:pPr eaLnBrk="1" hangingPunct="1">
              <a:defRPr/>
            </a:pPr>
            <a:r>
              <a:rPr lang="en-GB" sz="1600" dirty="0"/>
              <a:t>Which protocol stack should be supported for topology 2? </a:t>
            </a:r>
          </a:p>
          <a:p>
            <a:pPr eaLnBrk="1" hangingPunct="1">
              <a:defRPr/>
            </a:pPr>
            <a:r>
              <a:rPr lang="en-GB" sz="1600" dirty="0"/>
              <a:t>Should the same protocol stack be used for both AIoT messaging and UP data forwarding?</a:t>
            </a:r>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Protocol stack</a:t>
            </a:r>
            <a:endParaRPr lang="en-IN" dirty="0"/>
          </a:p>
        </p:txBody>
      </p:sp>
      <p:pic>
        <p:nvPicPr>
          <p:cNvPr id="4" name="Picture 3">
            <a:extLst>
              <a:ext uri="{FF2B5EF4-FFF2-40B4-BE49-F238E27FC236}">
                <a16:creationId xmlns:a16="http://schemas.microsoft.com/office/drawing/2014/main" id="{59C825F2-4477-01F7-BB96-957BE6F211E9}"/>
              </a:ext>
            </a:extLst>
          </p:cNvPr>
          <p:cNvPicPr>
            <a:picLocks noChangeAspect="1"/>
          </p:cNvPicPr>
          <p:nvPr/>
        </p:nvPicPr>
        <p:blipFill>
          <a:blip r:embed="rId2"/>
          <a:stretch>
            <a:fillRect/>
          </a:stretch>
        </p:blipFill>
        <p:spPr>
          <a:xfrm>
            <a:off x="1728010" y="2281092"/>
            <a:ext cx="2431806" cy="1147908"/>
          </a:xfrm>
          <a:prstGeom prst="rect">
            <a:avLst/>
          </a:prstGeom>
        </p:spPr>
      </p:pic>
      <p:pic>
        <p:nvPicPr>
          <p:cNvPr id="6" name="Picture 5">
            <a:extLst>
              <a:ext uri="{FF2B5EF4-FFF2-40B4-BE49-F238E27FC236}">
                <a16:creationId xmlns:a16="http://schemas.microsoft.com/office/drawing/2014/main" id="{6EC0A587-4104-8B59-7BAB-19E3C09B1DE6}"/>
              </a:ext>
            </a:extLst>
          </p:cNvPr>
          <p:cNvPicPr>
            <a:picLocks noChangeAspect="1"/>
          </p:cNvPicPr>
          <p:nvPr/>
        </p:nvPicPr>
        <p:blipFill>
          <a:blip r:embed="rId3"/>
          <a:stretch>
            <a:fillRect/>
          </a:stretch>
        </p:blipFill>
        <p:spPr>
          <a:xfrm>
            <a:off x="1728010" y="3644316"/>
            <a:ext cx="2672886" cy="1260044"/>
          </a:xfrm>
          <a:prstGeom prst="rect">
            <a:avLst/>
          </a:prstGeom>
        </p:spPr>
      </p:pic>
      <p:pic>
        <p:nvPicPr>
          <p:cNvPr id="8" name="Picture 7">
            <a:extLst>
              <a:ext uri="{FF2B5EF4-FFF2-40B4-BE49-F238E27FC236}">
                <a16:creationId xmlns:a16="http://schemas.microsoft.com/office/drawing/2014/main" id="{A54C20D7-869C-2A94-EBDB-2A10B3DA84B4}"/>
              </a:ext>
            </a:extLst>
          </p:cNvPr>
          <p:cNvPicPr>
            <a:picLocks noChangeAspect="1"/>
          </p:cNvPicPr>
          <p:nvPr/>
        </p:nvPicPr>
        <p:blipFill>
          <a:blip r:embed="rId4"/>
          <a:stretch>
            <a:fillRect/>
          </a:stretch>
        </p:blipFill>
        <p:spPr>
          <a:xfrm>
            <a:off x="1728010" y="5066924"/>
            <a:ext cx="2672886" cy="1024418"/>
          </a:xfrm>
          <a:prstGeom prst="rect">
            <a:avLst/>
          </a:prstGeom>
        </p:spPr>
      </p:pic>
      <p:sp>
        <p:nvSpPr>
          <p:cNvPr id="9" name="TextBox 8">
            <a:extLst>
              <a:ext uri="{FF2B5EF4-FFF2-40B4-BE49-F238E27FC236}">
                <a16:creationId xmlns:a16="http://schemas.microsoft.com/office/drawing/2014/main" id="{88623B10-0189-4D56-53D1-E678D0A2C932}"/>
              </a:ext>
            </a:extLst>
          </p:cNvPr>
          <p:cNvSpPr txBox="1"/>
          <p:nvPr/>
        </p:nvSpPr>
        <p:spPr>
          <a:xfrm>
            <a:off x="372752" y="2426575"/>
            <a:ext cx="1253824" cy="338554"/>
          </a:xfrm>
          <a:prstGeom prst="rect">
            <a:avLst/>
          </a:prstGeom>
          <a:noFill/>
        </p:spPr>
        <p:txBody>
          <a:bodyPr wrap="square">
            <a:spAutoFit/>
          </a:bodyPr>
          <a:lstStyle/>
          <a:p>
            <a:r>
              <a:rPr lang="en-GB" sz="1600" dirty="0">
                <a:latin typeface="Aptos"/>
                <a:cs typeface="Arial"/>
              </a:rPr>
              <a:t>NAS based</a:t>
            </a:r>
            <a:endParaRPr lang="en-US" sz="1600" dirty="0">
              <a:latin typeface="Aptos"/>
              <a:cs typeface="Arial"/>
            </a:endParaRPr>
          </a:p>
        </p:txBody>
      </p:sp>
      <p:sp>
        <p:nvSpPr>
          <p:cNvPr id="10" name="TextBox 9">
            <a:extLst>
              <a:ext uri="{FF2B5EF4-FFF2-40B4-BE49-F238E27FC236}">
                <a16:creationId xmlns:a16="http://schemas.microsoft.com/office/drawing/2014/main" id="{3185C2DB-6840-6FEE-8BD8-A22624C08DEA}"/>
              </a:ext>
            </a:extLst>
          </p:cNvPr>
          <p:cNvSpPr txBox="1"/>
          <p:nvPr/>
        </p:nvSpPr>
        <p:spPr>
          <a:xfrm>
            <a:off x="372752" y="3688129"/>
            <a:ext cx="1253824" cy="338554"/>
          </a:xfrm>
          <a:prstGeom prst="rect">
            <a:avLst/>
          </a:prstGeom>
          <a:noFill/>
        </p:spPr>
        <p:txBody>
          <a:bodyPr wrap="square">
            <a:spAutoFit/>
          </a:bodyPr>
          <a:lstStyle/>
          <a:p>
            <a:r>
              <a:rPr lang="en-GB" sz="1600" dirty="0">
                <a:latin typeface="Aptos"/>
                <a:cs typeface="Arial"/>
              </a:rPr>
              <a:t>RRC based</a:t>
            </a:r>
            <a:endParaRPr lang="en-US" sz="1600" dirty="0">
              <a:latin typeface="Aptos"/>
              <a:cs typeface="Arial"/>
            </a:endParaRPr>
          </a:p>
        </p:txBody>
      </p:sp>
      <p:sp>
        <p:nvSpPr>
          <p:cNvPr id="11" name="TextBox 10">
            <a:extLst>
              <a:ext uri="{FF2B5EF4-FFF2-40B4-BE49-F238E27FC236}">
                <a16:creationId xmlns:a16="http://schemas.microsoft.com/office/drawing/2014/main" id="{0C585D07-CF59-B191-699B-3E1C594CB926}"/>
              </a:ext>
            </a:extLst>
          </p:cNvPr>
          <p:cNvSpPr txBox="1"/>
          <p:nvPr/>
        </p:nvSpPr>
        <p:spPr>
          <a:xfrm>
            <a:off x="372752" y="5176535"/>
            <a:ext cx="1253824" cy="338554"/>
          </a:xfrm>
          <a:prstGeom prst="rect">
            <a:avLst/>
          </a:prstGeom>
          <a:noFill/>
        </p:spPr>
        <p:txBody>
          <a:bodyPr wrap="square">
            <a:spAutoFit/>
          </a:bodyPr>
          <a:lstStyle/>
          <a:p>
            <a:r>
              <a:rPr lang="en-GB" sz="1600" dirty="0">
                <a:latin typeface="Aptos"/>
                <a:cs typeface="Arial"/>
              </a:rPr>
              <a:t>UP based</a:t>
            </a:r>
            <a:endParaRPr lang="en-US" sz="1600" dirty="0">
              <a:latin typeface="Aptos"/>
              <a:cs typeface="Arial"/>
            </a:endParaRPr>
          </a:p>
        </p:txBody>
      </p:sp>
      <p:sp>
        <p:nvSpPr>
          <p:cNvPr id="12" name="TextBox 11">
            <a:extLst>
              <a:ext uri="{FF2B5EF4-FFF2-40B4-BE49-F238E27FC236}">
                <a16:creationId xmlns:a16="http://schemas.microsoft.com/office/drawing/2014/main" id="{2C56F76B-1673-E1D6-F674-7AD9C076F1DB}"/>
              </a:ext>
            </a:extLst>
          </p:cNvPr>
          <p:cNvSpPr txBox="1"/>
          <p:nvPr/>
        </p:nvSpPr>
        <p:spPr>
          <a:xfrm>
            <a:off x="4798212" y="2511288"/>
            <a:ext cx="3973035" cy="3539430"/>
          </a:xfrm>
          <a:prstGeom prst="rect">
            <a:avLst/>
          </a:prstGeom>
          <a:noFill/>
        </p:spPr>
        <p:txBody>
          <a:bodyPr wrap="square">
            <a:spAutoFit/>
          </a:bodyPr>
          <a:lstStyle/>
          <a:p>
            <a:pPr marL="285750" indent="-285750">
              <a:buFont typeface="Arial" panose="020B0604020202020204" pitchFamily="34" charset="0"/>
              <a:buChar char="•"/>
            </a:pPr>
            <a:r>
              <a:rPr lang="en-US" sz="1600" dirty="0">
                <a:latin typeface="Aptos"/>
                <a:cs typeface="Arial"/>
              </a:rPr>
              <a:t>For many use cases where AIoT requests are infrequent, always keeping the UE connected to the CN or maintaining an active PDU session would be inefficient</a:t>
            </a:r>
            <a:r>
              <a:rPr lang="en-GB" sz="1600" dirty="0">
                <a:latin typeface="Aptos"/>
                <a:cs typeface="Arial"/>
              </a:rPr>
              <a:t>. </a:t>
            </a:r>
          </a:p>
          <a:p>
            <a:pPr marL="285750" indent="-285750">
              <a:buFont typeface="Arial" panose="020B0604020202020204" pitchFamily="34" charset="0"/>
              <a:buChar char="•"/>
            </a:pPr>
            <a:endParaRPr lang="en-US" sz="1600" dirty="0">
              <a:latin typeface="Aptos"/>
              <a:cs typeface="Arial"/>
            </a:endParaRPr>
          </a:p>
          <a:p>
            <a:pPr marL="285750" indent="-285750">
              <a:buFont typeface="Arial" panose="020B0604020202020204" pitchFamily="34" charset="0"/>
              <a:buChar char="•"/>
            </a:pPr>
            <a:r>
              <a:rPr lang="en-US" sz="1600" dirty="0">
                <a:latin typeface="Aptos"/>
                <a:cs typeface="Arial"/>
              </a:rPr>
              <a:t>When requesting AIoT services to the UE (i.e., so called AIoT signaling), it would be preferrable to use CP based approach (either NAS or RRC)</a:t>
            </a:r>
          </a:p>
          <a:p>
            <a:pPr marL="285750" indent="-285750">
              <a:buFont typeface="Arial" panose="020B0604020202020204" pitchFamily="34" charset="0"/>
              <a:buChar char="•"/>
            </a:pPr>
            <a:endParaRPr lang="en-US" sz="1600" dirty="0">
              <a:latin typeface="Aptos"/>
              <a:cs typeface="Arial"/>
            </a:endParaRPr>
          </a:p>
          <a:p>
            <a:pPr marL="285750" indent="-285750">
              <a:buFont typeface="Arial" panose="020B0604020202020204" pitchFamily="34" charset="0"/>
              <a:buChar char="•"/>
            </a:pPr>
            <a:r>
              <a:rPr lang="en-US" sz="1600" dirty="0">
                <a:latin typeface="Aptos"/>
                <a:cs typeface="Arial"/>
              </a:rPr>
              <a:t>For UL data forwarding, all the mechanisms may be needed depending on the requirements of the use cases</a:t>
            </a:r>
          </a:p>
        </p:txBody>
      </p:sp>
      <p:sp>
        <p:nvSpPr>
          <p:cNvPr id="13" name="TextBox 12">
            <a:extLst>
              <a:ext uri="{FF2B5EF4-FFF2-40B4-BE49-F238E27FC236}">
                <a16:creationId xmlns:a16="http://schemas.microsoft.com/office/drawing/2014/main" id="{4DCB0515-CD2C-BF49-19BA-E03D37753356}"/>
              </a:ext>
            </a:extLst>
          </p:cNvPr>
          <p:cNvSpPr txBox="1"/>
          <p:nvPr/>
        </p:nvSpPr>
        <p:spPr>
          <a:xfrm>
            <a:off x="1671207" y="6073620"/>
            <a:ext cx="3424258" cy="276999"/>
          </a:xfrm>
          <a:prstGeom prst="rect">
            <a:avLst/>
          </a:prstGeom>
          <a:noFill/>
        </p:spPr>
        <p:txBody>
          <a:bodyPr wrap="square">
            <a:spAutoFit/>
          </a:bodyPr>
          <a:lstStyle/>
          <a:p>
            <a:r>
              <a:rPr lang="en-GB" sz="1200" b="1" dirty="0">
                <a:solidFill>
                  <a:srgbClr val="62A14D"/>
                </a:solidFill>
                <a:latin typeface="Aptos"/>
                <a:cs typeface="Arial"/>
              </a:rPr>
              <a:t>See Annex for bigger size</a:t>
            </a:r>
            <a:endParaRPr lang="en-US" sz="1200" b="1" dirty="0">
              <a:solidFill>
                <a:srgbClr val="62A14D"/>
              </a:solidFill>
              <a:latin typeface="Aptos"/>
              <a:cs typeface="Arial"/>
            </a:endParaRPr>
          </a:p>
        </p:txBody>
      </p:sp>
    </p:spTree>
    <p:extLst>
      <p:ext uri="{BB962C8B-B14F-4D97-AF65-F5344CB8AC3E}">
        <p14:creationId xmlns:p14="http://schemas.microsoft.com/office/powerpoint/2010/main" val="3197303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2"/>
            <a:ext cx="8229600" cy="476240"/>
          </a:xfrm>
        </p:spPr>
        <p:txBody>
          <a:bodyPr/>
          <a:lstStyle/>
          <a:p>
            <a:pPr eaLnBrk="1" hangingPunct="1">
              <a:defRPr/>
            </a:pPr>
            <a:r>
              <a:rPr lang="en-GB" sz="1600" dirty="0"/>
              <a:t>How can a UE reader forward the data read from the AIoT devices to the network?</a:t>
            </a:r>
          </a:p>
          <a:p>
            <a:pPr lvl="1" eaLnBrk="1" hangingPunct="1">
              <a:defRPr/>
            </a:pPr>
            <a:endParaRPr lang="en-GB" sz="1600" dirty="0"/>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UL Data forwarding </a:t>
            </a:r>
            <a:endParaRPr lang="en-IN" dirty="0"/>
          </a:p>
        </p:txBody>
      </p:sp>
      <p:sp>
        <p:nvSpPr>
          <p:cNvPr id="3" name="TextBox 2">
            <a:extLst>
              <a:ext uri="{FF2B5EF4-FFF2-40B4-BE49-F238E27FC236}">
                <a16:creationId xmlns:a16="http://schemas.microsoft.com/office/drawing/2014/main" id="{1F423E87-8518-82A7-6AD3-2BCCF1AA3731}"/>
              </a:ext>
            </a:extLst>
          </p:cNvPr>
          <p:cNvSpPr txBox="1"/>
          <p:nvPr/>
        </p:nvSpPr>
        <p:spPr>
          <a:xfrm>
            <a:off x="671690" y="4148592"/>
            <a:ext cx="1113148" cy="338554"/>
          </a:xfrm>
          <a:prstGeom prst="rect">
            <a:avLst/>
          </a:prstGeom>
          <a:noFill/>
        </p:spPr>
        <p:txBody>
          <a:bodyPr wrap="square">
            <a:spAutoFit/>
          </a:bodyPr>
          <a:lstStyle/>
          <a:p>
            <a:r>
              <a:rPr lang="en-GB" sz="1600" dirty="0">
                <a:latin typeface="Aptos"/>
                <a:cs typeface="Arial"/>
              </a:rPr>
              <a:t>Option C)</a:t>
            </a:r>
            <a:endParaRPr lang="en-US" sz="1600" dirty="0">
              <a:latin typeface="Aptos"/>
              <a:cs typeface="Arial"/>
            </a:endParaRPr>
          </a:p>
        </p:txBody>
      </p:sp>
      <p:sp>
        <p:nvSpPr>
          <p:cNvPr id="8" name="TextBox 7">
            <a:extLst>
              <a:ext uri="{FF2B5EF4-FFF2-40B4-BE49-F238E27FC236}">
                <a16:creationId xmlns:a16="http://schemas.microsoft.com/office/drawing/2014/main" id="{A28F33FA-BBB6-2019-362F-33B2C9DB9F3A}"/>
              </a:ext>
            </a:extLst>
          </p:cNvPr>
          <p:cNvSpPr txBox="1"/>
          <p:nvPr/>
        </p:nvSpPr>
        <p:spPr>
          <a:xfrm>
            <a:off x="1705708" y="3948537"/>
            <a:ext cx="6963507" cy="738664"/>
          </a:xfrm>
          <a:prstGeom prst="rect">
            <a:avLst/>
          </a:prstGeom>
          <a:noFill/>
        </p:spPr>
        <p:txBody>
          <a:bodyPr wrap="square">
            <a:spAutoFit/>
          </a:bodyPr>
          <a:lstStyle/>
          <a:p>
            <a:r>
              <a:rPr lang="en-GB" sz="1400" dirty="0">
                <a:latin typeface="Aptos"/>
                <a:cs typeface="Arial"/>
              </a:rPr>
              <a:t>User plane: the UE delivers the data over PDU session targeting the destination entity, which can be one inside 5GC (e.g., </a:t>
            </a:r>
            <a:r>
              <a:rPr lang="en-GB" sz="1400" dirty="0" err="1">
                <a:latin typeface="Aptos"/>
                <a:cs typeface="Arial"/>
              </a:rPr>
              <a:t>AIoTF</a:t>
            </a:r>
            <a:r>
              <a:rPr lang="en-GB" sz="1400" dirty="0">
                <a:latin typeface="Aptos"/>
                <a:cs typeface="Arial"/>
              </a:rPr>
              <a:t>) or a DN directly </a:t>
            </a:r>
            <a:r>
              <a:rPr lang="en-GB" sz="1400" dirty="0">
                <a:latin typeface="Aptos"/>
                <a:cs typeface="Arial"/>
                <a:sym typeface="Wingdings" panose="05000000000000000000" pitchFamily="2" charset="2"/>
              </a:rPr>
              <a:t> </a:t>
            </a:r>
            <a:r>
              <a:rPr lang="en-GB" sz="1400" b="1" dirty="0">
                <a:latin typeface="Aptos"/>
                <a:cs typeface="Arial"/>
                <a:sym typeface="Wingdings" panose="05000000000000000000" pitchFamily="2" charset="2"/>
              </a:rPr>
              <a:t>suitable for relatively large data volume, low latency, high QoS</a:t>
            </a:r>
            <a:endParaRPr lang="en-US" sz="1400" b="1" dirty="0"/>
          </a:p>
        </p:txBody>
      </p:sp>
      <p:sp>
        <p:nvSpPr>
          <p:cNvPr id="11" name="TextBox 10">
            <a:extLst>
              <a:ext uri="{FF2B5EF4-FFF2-40B4-BE49-F238E27FC236}">
                <a16:creationId xmlns:a16="http://schemas.microsoft.com/office/drawing/2014/main" id="{78951F4F-367A-349F-91CA-043D53FB06F9}"/>
              </a:ext>
            </a:extLst>
          </p:cNvPr>
          <p:cNvSpPr txBox="1"/>
          <p:nvPr/>
        </p:nvSpPr>
        <p:spPr>
          <a:xfrm>
            <a:off x="671690" y="5042107"/>
            <a:ext cx="7900810" cy="1077218"/>
          </a:xfrm>
          <a:prstGeom prst="rect">
            <a:avLst/>
          </a:prstGeom>
          <a:noFill/>
        </p:spPr>
        <p:txBody>
          <a:bodyPr wrap="square">
            <a:spAutoFit/>
          </a:bodyPr>
          <a:lstStyle/>
          <a:p>
            <a:pPr marL="285750" indent="-285750">
              <a:buFont typeface="Wingdings" panose="05000000000000000000" pitchFamily="2" charset="2"/>
              <a:buChar char="Ø"/>
            </a:pPr>
            <a:r>
              <a:rPr lang="en-US" sz="1600" b="1" dirty="0">
                <a:latin typeface="Aptos"/>
                <a:cs typeface="Arial"/>
              </a:rPr>
              <a:t>Considering the diversity of AIoT deployment scenarios, it is envisaged that all three mechanisms shown above would need to be supported and selectively used, depending on several factors including the application requirements and/or the network conditions</a:t>
            </a:r>
            <a:endParaRPr lang="en-US" sz="1600" b="1" dirty="0"/>
          </a:p>
        </p:txBody>
      </p:sp>
      <p:sp>
        <p:nvSpPr>
          <p:cNvPr id="6" name="TextBox 5">
            <a:extLst>
              <a:ext uri="{FF2B5EF4-FFF2-40B4-BE49-F238E27FC236}">
                <a16:creationId xmlns:a16="http://schemas.microsoft.com/office/drawing/2014/main" id="{83249AB4-42F6-5593-7312-622A542BEDD2}"/>
              </a:ext>
            </a:extLst>
          </p:cNvPr>
          <p:cNvSpPr txBox="1"/>
          <p:nvPr/>
        </p:nvSpPr>
        <p:spPr>
          <a:xfrm>
            <a:off x="742027" y="4653729"/>
            <a:ext cx="8120619" cy="276999"/>
          </a:xfrm>
          <a:prstGeom prst="rect">
            <a:avLst/>
          </a:prstGeom>
          <a:noFill/>
        </p:spPr>
        <p:txBody>
          <a:bodyPr wrap="square">
            <a:spAutoFit/>
          </a:bodyPr>
          <a:lstStyle/>
          <a:p>
            <a:r>
              <a:rPr lang="en-GB" sz="1200" dirty="0">
                <a:solidFill>
                  <a:srgbClr val="62A14D"/>
                </a:solidFill>
                <a:latin typeface="Aptos"/>
                <a:cs typeface="Arial"/>
              </a:rPr>
              <a:t>Can be supported by ARC-A), B) and C); but it’d not be a correct approach to have a PDU session targeting an AMF</a:t>
            </a:r>
            <a:endParaRPr lang="en-US" sz="1200" dirty="0">
              <a:solidFill>
                <a:srgbClr val="62A14D"/>
              </a:solidFill>
              <a:latin typeface="Aptos"/>
              <a:cs typeface="Arial"/>
            </a:endParaRPr>
          </a:p>
        </p:txBody>
      </p:sp>
      <p:sp>
        <p:nvSpPr>
          <p:cNvPr id="13" name="TextBox 12">
            <a:extLst>
              <a:ext uri="{FF2B5EF4-FFF2-40B4-BE49-F238E27FC236}">
                <a16:creationId xmlns:a16="http://schemas.microsoft.com/office/drawing/2014/main" id="{EEAEE0B9-8141-F660-8383-70D2DF790559}"/>
              </a:ext>
            </a:extLst>
          </p:cNvPr>
          <p:cNvSpPr txBox="1"/>
          <p:nvPr/>
        </p:nvSpPr>
        <p:spPr>
          <a:xfrm>
            <a:off x="671690" y="2082524"/>
            <a:ext cx="1253824" cy="338554"/>
          </a:xfrm>
          <a:prstGeom prst="rect">
            <a:avLst/>
          </a:prstGeom>
          <a:noFill/>
        </p:spPr>
        <p:txBody>
          <a:bodyPr wrap="square">
            <a:spAutoFit/>
          </a:bodyPr>
          <a:lstStyle/>
          <a:p>
            <a:r>
              <a:rPr lang="en-GB" sz="1600" dirty="0">
                <a:latin typeface="Aptos"/>
                <a:cs typeface="Arial"/>
              </a:rPr>
              <a:t>Option A)</a:t>
            </a:r>
            <a:endParaRPr lang="en-US" sz="1600" dirty="0">
              <a:latin typeface="Aptos"/>
              <a:cs typeface="Arial"/>
            </a:endParaRPr>
          </a:p>
        </p:txBody>
      </p:sp>
      <p:sp>
        <p:nvSpPr>
          <p:cNvPr id="14" name="TextBox 13">
            <a:extLst>
              <a:ext uri="{FF2B5EF4-FFF2-40B4-BE49-F238E27FC236}">
                <a16:creationId xmlns:a16="http://schemas.microsoft.com/office/drawing/2014/main" id="{167A9B17-035D-E17D-FB8E-8BFE34DE599B}"/>
              </a:ext>
            </a:extLst>
          </p:cNvPr>
          <p:cNvSpPr txBox="1"/>
          <p:nvPr/>
        </p:nvSpPr>
        <p:spPr>
          <a:xfrm>
            <a:off x="671690" y="3173981"/>
            <a:ext cx="1253824" cy="338554"/>
          </a:xfrm>
          <a:prstGeom prst="rect">
            <a:avLst/>
          </a:prstGeom>
          <a:noFill/>
        </p:spPr>
        <p:txBody>
          <a:bodyPr wrap="square">
            <a:spAutoFit/>
          </a:bodyPr>
          <a:lstStyle/>
          <a:p>
            <a:r>
              <a:rPr lang="en-GB" sz="1600" dirty="0">
                <a:latin typeface="Aptos"/>
                <a:cs typeface="Arial"/>
              </a:rPr>
              <a:t>Option B)</a:t>
            </a:r>
            <a:endParaRPr lang="en-US" sz="1600" dirty="0">
              <a:latin typeface="Aptos"/>
              <a:cs typeface="Arial"/>
            </a:endParaRPr>
          </a:p>
        </p:txBody>
      </p:sp>
      <p:sp>
        <p:nvSpPr>
          <p:cNvPr id="15" name="TextBox 14">
            <a:extLst>
              <a:ext uri="{FF2B5EF4-FFF2-40B4-BE49-F238E27FC236}">
                <a16:creationId xmlns:a16="http://schemas.microsoft.com/office/drawing/2014/main" id="{36CC5B02-5B66-9509-CB63-C9AFC44221E0}"/>
              </a:ext>
            </a:extLst>
          </p:cNvPr>
          <p:cNvSpPr txBox="1"/>
          <p:nvPr/>
        </p:nvSpPr>
        <p:spPr>
          <a:xfrm>
            <a:off x="1705707" y="1882469"/>
            <a:ext cx="6963507" cy="738664"/>
          </a:xfrm>
          <a:prstGeom prst="rect">
            <a:avLst/>
          </a:prstGeom>
          <a:noFill/>
        </p:spPr>
        <p:txBody>
          <a:bodyPr wrap="square">
            <a:spAutoFit/>
          </a:bodyPr>
          <a:lstStyle/>
          <a:p>
            <a:r>
              <a:rPr lang="en-GB" sz="1400" dirty="0">
                <a:latin typeface="Aptos"/>
                <a:cs typeface="Arial"/>
              </a:rPr>
              <a:t>Control plane (UL NAS): the UE establishes RRC connection and forwards the AIoT data as  the payload of UL NAS message </a:t>
            </a:r>
            <a:r>
              <a:rPr lang="en-GB" sz="1400" dirty="0">
                <a:latin typeface="Aptos"/>
                <a:cs typeface="Arial"/>
                <a:sym typeface="Wingdings" panose="05000000000000000000" pitchFamily="2" charset="2"/>
              </a:rPr>
              <a:t> </a:t>
            </a:r>
            <a:r>
              <a:rPr lang="en-GB" sz="1400" b="1" dirty="0">
                <a:latin typeface="Aptos"/>
                <a:cs typeface="Arial"/>
                <a:sym typeface="Wingdings" panose="05000000000000000000" pitchFamily="2" charset="2"/>
              </a:rPr>
              <a:t>suitable for moderate data volumes, less time-sensitive data</a:t>
            </a:r>
            <a:endParaRPr lang="en-US" sz="1400" b="1" dirty="0"/>
          </a:p>
        </p:txBody>
      </p:sp>
      <p:sp>
        <p:nvSpPr>
          <p:cNvPr id="16" name="TextBox 15">
            <a:extLst>
              <a:ext uri="{FF2B5EF4-FFF2-40B4-BE49-F238E27FC236}">
                <a16:creationId xmlns:a16="http://schemas.microsoft.com/office/drawing/2014/main" id="{8B47A5D0-9B05-3AFA-8B7E-11A215AC314F}"/>
              </a:ext>
            </a:extLst>
          </p:cNvPr>
          <p:cNvSpPr txBox="1"/>
          <p:nvPr/>
        </p:nvSpPr>
        <p:spPr>
          <a:xfrm>
            <a:off x="1705706" y="2940972"/>
            <a:ext cx="6963507" cy="738664"/>
          </a:xfrm>
          <a:prstGeom prst="rect">
            <a:avLst/>
          </a:prstGeom>
          <a:noFill/>
        </p:spPr>
        <p:txBody>
          <a:bodyPr wrap="square">
            <a:spAutoFit/>
          </a:bodyPr>
          <a:lstStyle/>
          <a:p>
            <a:r>
              <a:rPr lang="en-GB" sz="1400" dirty="0">
                <a:latin typeface="Aptos"/>
                <a:cs typeface="Arial"/>
              </a:rPr>
              <a:t>Control plane (STD with </a:t>
            </a:r>
            <a:r>
              <a:rPr lang="en-GB" sz="1400" dirty="0" err="1">
                <a:latin typeface="Aptos"/>
                <a:cs typeface="Arial"/>
              </a:rPr>
              <a:t>CIoT</a:t>
            </a:r>
            <a:r>
              <a:rPr lang="en-GB" sz="1400" dirty="0">
                <a:latin typeface="Aptos"/>
                <a:cs typeface="Arial"/>
              </a:rPr>
              <a:t> optimization): the UE delivers the AIoT data over RRC resume message without establishing the RRC connection </a:t>
            </a:r>
            <a:r>
              <a:rPr lang="en-GB" sz="1400" dirty="0">
                <a:latin typeface="Aptos"/>
                <a:cs typeface="Arial"/>
                <a:sym typeface="Wingdings" panose="05000000000000000000" pitchFamily="2" charset="2"/>
              </a:rPr>
              <a:t> </a:t>
            </a:r>
            <a:r>
              <a:rPr lang="en-GB" sz="1400" b="1" dirty="0">
                <a:latin typeface="Aptos"/>
                <a:cs typeface="Arial"/>
                <a:sym typeface="Wingdings" panose="05000000000000000000" pitchFamily="2" charset="2"/>
              </a:rPr>
              <a:t>suitable for battery-operated UE with small data</a:t>
            </a:r>
            <a:endParaRPr lang="en-US" sz="1400" b="1" dirty="0"/>
          </a:p>
        </p:txBody>
      </p:sp>
      <p:sp>
        <p:nvSpPr>
          <p:cNvPr id="17" name="TextBox 16">
            <a:extLst>
              <a:ext uri="{FF2B5EF4-FFF2-40B4-BE49-F238E27FC236}">
                <a16:creationId xmlns:a16="http://schemas.microsoft.com/office/drawing/2014/main" id="{185D8AD3-2ED3-06A7-448F-8ECDEE3A5DCB}"/>
              </a:ext>
            </a:extLst>
          </p:cNvPr>
          <p:cNvSpPr txBox="1"/>
          <p:nvPr/>
        </p:nvSpPr>
        <p:spPr>
          <a:xfrm>
            <a:off x="756896" y="2574966"/>
            <a:ext cx="3049195" cy="276999"/>
          </a:xfrm>
          <a:prstGeom prst="rect">
            <a:avLst/>
          </a:prstGeom>
          <a:noFill/>
        </p:spPr>
        <p:txBody>
          <a:bodyPr wrap="square">
            <a:spAutoFit/>
          </a:bodyPr>
          <a:lstStyle/>
          <a:p>
            <a:r>
              <a:rPr lang="en-GB" sz="1200" dirty="0">
                <a:solidFill>
                  <a:srgbClr val="62A14D"/>
                </a:solidFill>
                <a:latin typeface="Aptos"/>
                <a:cs typeface="Arial"/>
              </a:rPr>
              <a:t>Can be supported by only ARC-A) and B)</a:t>
            </a:r>
            <a:endParaRPr lang="en-US" sz="1200" dirty="0">
              <a:solidFill>
                <a:srgbClr val="62A14D"/>
              </a:solidFill>
              <a:latin typeface="Aptos"/>
              <a:cs typeface="Arial"/>
            </a:endParaRPr>
          </a:p>
        </p:txBody>
      </p:sp>
      <p:sp>
        <p:nvSpPr>
          <p:cNvPr id="18" name="TextBox 17">
            <a:extLst>
              <a:ext uri="{FF2B5EF4-FFF2-40B4-BE49-F238E27FC236}">
                <a16:creationId xmlns:a16="http://schemas.microsoft.com/office/drawing/2014/main" id="{6FABE857-F56A-960D-115D-52A27AF5A2ED}"/>
              </a:ext>
            </a:extLst>
          </p:cNvPr>
          <p:cNvSpPr txBox="1"/>
          <p:nvPr/>
        </p:nvSpPr>
        <p:spPr>
          <a:xfrm>
            <a:off x="756896" y="3608231"/>
            <a:ext cx="3252395" cy="276999"/>
          </a:xfrm>
          <a:prstGeom prst="rect">
            <a:avLst/>
          </a:prstGeom>
          <a:noFill/>
        </p:spPr>
        <p:txBody>
          <a:bodyPr wrap="square">
            <a:spAutoFit/>
          </a:bodyPr>
          <a:lstStyle/>
          <a:p>
            <a:r>
              <a:rPr lang="en-GB" sz="1200" dirty="0">
                <a:solidFill>
                  <a:srgbClr val="62A14D"/>
                </a:solidFill>
                <a:latin typeface="Aptos"/>
                <a:cs typeface="Arial"/>
              </a:rPr>
              <a:t>Can be supported by only ARC-A) and B)</a:t>
            </a:r>
            <a:endParaRPr lang="en-US" sz="1200" dirty="0">
              <a:solidFill>
                <a:srgbClr val="62A14D"/>
              </a:solidFill>
              <a:latin typeface="Aptos"/>
              <a:cs typeface="Arial"/>
            </a:endParaRPr>
          </a:p>
        </p:txBody>
      </p:sp>
    </p:spTree>
    <p:extLst>
      <p:ext uri="{BB962C8B-B14F-4D97-AF65-F5344CB8AC3E}">
        <p14:creationId xmlns:p14="http://schemas.microsoft.com/office/powerpoint/2010/main" val="1710869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2"/>
            <a:ext cx="8229600" cy="4120660"/>
          </a:xfrm>
        </p:spPr>
        <p:txBody>
          <a:bodyPr/>
          <a:lstStyle/>
          <a:p>
            <a:pPr eaLnBrk="1" hangingPunct="1">
              <a:defRPr/>
            </a:pPr>
            <a:r>
              <a:rPr lang="en-GB" sz="1600" dirty="0"/>
              <a:t>Should aggregating AIoT data be supported? If so, how?</a:t>
            </a:r>
          </a:p>
          <a:p>
            <a:pPr lvl="1" eaLnBrk="1" hangingPunct="1">
              <a:defRPr/>
            </a:pPr>
            <a:r>
              <a:rPr lang="en-US" sz="1600" dirty="0"/>
              <a:t>Because there are many AIoT use cases where numerous AIoT devices are involved simultaneously for a service, aggregating AIoT data will be necessary to increase efficiency.</a:t>
            </a:r>
          </a:p>
          <a:p>
            <a:pPr lvl="1" eaLnBrk="1" hangingPunct="1">
              <a:defRPr/>
            </a:pPr>
            <a:r>
              <a:rPr lang="en-US" sz="1600" dirty="0"/>
              <a:t>Then which entity (e.g., UE, </a:t>
            </a:r>
            <a:r>
              <a:rPr lang="en-US" sz="1600" dirty="0" err="1"/>
              <a:t>gNB</a:t>
            </a:r>
            <a:r>
              <a:rPr lang="en-US" sz="1600" dirty="0"/>
              <a:t> and/or CN) will be responsible for the aggregation?</a:t>
            </a:r>
          </a:p>
          <a:p>
            <a:pPr lvl="2" eaLnBrk="1" hangingPunct="1">
              <a:defRPr/>
            </a:pPr>
            <a:r>
              <a:rPr lang="en-US" sz="1600" dirty="0"/>
              <a:t>This may vary depending on the data forwarding mechanism </a:t>
            </a:r>
          </a:p>
          <a:p>
            <a:pPr lvl="2" eaLnBrk="1" hangingPunct="1">
              <a:defRPr/>
            </a:pPr>
            <a:r>
              <a:rPr lang="en-US" sz="1600" dirty="0"/>
              <a:t>With UP, the UE should aggregate the data before sending them to the consumer</a:t>
            </a:r>
          </a:p>
          <a:p>
            <a:pPr lvl="2" eaLnBrk="1" hangingPunct="1">
              <a:defRPr/>
            </a:pPr>
            <a:r>
              <a:rPr lang="en-US" sz="1600" dirty="0"/>
              <a:t>With NAS, the UE may partially aggregate the data and reports it to the AIoT (via AMF) until the AIoT session is over. Then the </a:t>
            </a:r>
            <a:r>
              <a:rPr lang="en-US" sz="1600" dirty="0" err="1"/>
              <a:t>AIoTF</a:t>
            </a:r>
            <a:r>
              <a:rPr lang="en-US" sz="1600" dirty="0"/>
              <a:t> will do the final aggregation.</a:t>
            </a:r>
          </a:p>
          <a:p>
            <a:pPr lvl="2" eaLnBrk="1" hangingPunct="1">
              <a:defRPr/>
            </a:pPr>
            <a:r>
              <a:rPr lang="en-US" sz="1600" dirty="0"/>
              <a:t>With SDT (</a:t>
            </a:r>
            <a:r>
              <a:rPr lang="en-US" sz="1600" dirty="0" err="1"/>
              <a:t>CIoT</a:t>
            </a:r>
            <a:r>
              <a:rPr lang="en-US" sz="1600" dirty="0"/>
              <a:t> optimization), the UE should forward what it receives to the </a:t>
            </a:r>
            <a:r>
              <a:rPr lang="en-US" sz="1600" dirty="0" err="1"/>
              <a:t>AIoTF</a:t>
            </a:r>
            <a:r>
              <a:rPr lang="en-US" sz="1600" dirty="0"/>
              <a:t> (via AMF) as soon as it receives it. The </a:t>
            </a:r>
            <a:r>
              <a:rPr lang="en-US" sz="1600" dirty="0" err="1"/>
              <a:t>AIoTF</a:t>
            </a:r>
            <a:r>
              <a:rPr lang="en-US" sz="1600" dirty="0"/>
              <a:t> will then aggregate the data before providing the result to the AF</a:t>
            </a:r>
            <a:endParaRPr lang="en-GB" sz="1600" dirty="0"/>
          </a:p>
          <a:p>
            <a:pPr lvl="1" eaLnBrk="1" hangingPunct="1">
              <a:defRPr/>
            </a:pPr>
            <a:endParaRPr lang="en-GB" sz="1200" dirty="0"/>
          </a:p>
          <a:p>
            <a:pPr lvl="2" eaLnBrk="1" hangingPunct="1">
              <a:defRPr/>
            </a:pPr>
            <a:endParaRPr lang="en-GB" sz="1200" dirty="0"/>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UL Data aggregation </a:t>
            </a:r>
            <a:endParaRPr lang="en-IN" dirty="0"/>
          </a:p>
        </p:txBody>
      </p:sp>
    </p:spTree>
    <p:extLst>
      <p:ext uri="{BB962C8B-B14F-4D97-AF65-F5344CB8AC3E}">
        <p14:creationId xmlns:p14="http://schemas.microsoft.com/office/powerpoint/2010/main" val="469756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193431" y="1409701"/>
            <a:ext cx="8774723" cy="4850421"/>
          </a:xfrm>
        </p:spPr>
        <p:txBody>
          <a:bodyPr/>
          <a:lstStyle/>
          <a:p>
            <a:pPr eaLnBrk="1" hangingPunct="1">
              <a:defRPr/>
            </a:pPr>
            <a:r>
              <a:rPr lang="en-GB" sz="1600" dirty="0"/>
              <a:t>How to select the UE reader? </a:t>
            </a:r>
          </a:p>
          <a:p>
            <a:pPr lvl="1" eaLnBrk="1" hangingPunct="1">
              <a:defRPr/>
            </a:pPr>
            <a:r>
              <a:rPr lang="en-GB" sz="1400" dirty="0"/>
              <a:t>Proximity based selection</a:t>
            </a:r>
          </a:p>
          <a:p>
            <a:pPr lvl="2" eaLnBrk="1" hangingPunct="1">
              <a:defRPr/>
            </a:pPr>
            <a:r>
              <a:rPr lang="en-GB" sz="1300" dirty="0"/>
              <a:t>The network can leverage the location information to select the UE.</a:t>
            </a:r>
          </a:p>
          <a:p>
            <a:pPr lvl="1" eaLnBrk="1" hangingPunct="1">
              <a:defRPr/>
            </a:pPr>
            <a:r>
              <a:rPr lang="en-GB" sz="1400" dirty="0"/>
              <a:t>Pre-configured binding</a:t>
            </a:r>
          </a:p>
          <a:p>
            <a:pPr lvl="2" eaLnBrk="1" hangingPunct="1">
              <a:defRPr/>
            </a:pPr>
            <a:r>
              <a:rPr lang="en-US" sz="1300" dirty="0"/>
              <a:t>The network can maintain a database of device-reader bindings, where each AIoT device is associated with a specific UE. This approach is suitable only for scenarios where the AIoT devices are static or have predictable movement patterns.</a:t>
            </a:r>
            <a:r>
              <a:rPr lang="en-GB" sz="1300" dirty="0"/>
              <a:t> </a:t>
            </a:r>
          </a:p>
          <a:p>
            <a:pPr lvl="1" eaLnBrk="1" hangingPunct="1">
              <a:defRPr/>
            </a:pPr>
            <a:r>
              <a:rPr lang="en-GB" sz="1400" dirty="0"/>
              <a:t>Dynamic binding</a:t>
            </a:r>
          </a:p>
          <a:p>
            <a:pPr lvl="2" eaLnBrk="1" hangingPunct="1">
              <a:defRPr/>
            </a:pPr>
            <a:r>
              <a:rPr lang="en-US" sz="1300" dirty="0"/>
              <a:t>Based on network request, AIoT devices can periodically update their location and availability information to the network. This allows the network to maintain an up-to-date list of AIoT devices and their associated UEs.</a:t>
            </a:r>
          </a:p>
          <a:p>
            <a:pPr lvl="1" eaLnBrk="1" hangingPunct="1">
              <a:defRPr/>
            </a:pPr>
            <a:r>
              <a:rPr lang="en-GB" sz="1400" dirty="0"/>
              <a:t>Multiple UEs talking to the same target AIoT devices at the same time</a:t>
            </a:r>
          </a:p>
          <a:p>
            <a:pPr lvl="2" eaLnBrk="1" hangingPunct="1">
              <a:defRPr/>
            </a:pPr>
            <a:r>
              <a:rPr lang="en-US" sz="1300" dirty="0"/>
              <a:t>Every AIoT-capable UE in the requested area is used simultaneously for AIoT communication. </a:t>
            </a:r>
            <a:endParaRPr lang="en-GB" sz="1300" dirty="0"/>
          </a:p>
          <a:p>
            <a:pPr lvl="1" eaLnBrk="1" hangingPunct="1">
              <a:defRPr/>
            </a:pPr>
            <a:r>
              <a:rPr lang="en-GB" sz="1400" dirty="0"/>
              <a:t>Posture information</a:t>
            </a:r>
          </a:p>
          <a:p>
            <a:pPr lvl="2" eaLnBrk="1" hangingPunct="1">
              <a:defRPr/>
            </a:pPr>
            <a:r>
              <a:rPr lang="en-US" sz="1300" dirty="0"/>
              <a:t>The emitter </a:t>
            </a:r>
            <a:r>
              <a:rPr lang="en-US" sz="1300"/>
              <a:t>antenna should be </a:t>
            </a:r>
            <a:r>
              <a:rPr lang="en-US" sz="1300" dirty="0"/>
              <a:t>omni directional and we don’t see the need to know the posture.</a:t>
            </a:r>
          </a:p>
          <a:p>
            <a:pPr lvl="1" eaLnBrk="1" hangingPunct="1">
              <a:defRPr/>
            </a:pPr>
            <a:r>
              <a:rPr lang="en-US" sz="1400" dirty="0"/>
              <a:t>What other information can be considered for the selection?</a:t>
            </a:r>
          </a:p>
          <a:p>
            <a:pPr lvl="2" eaLnBrk="1" hangingPunct="1">
              <a:defRPr/>
            </a:pPr>
            <a:r>
              <a:rPr lang="en-GB" sz="1300" dirty="0"/>
              <a:t>Analytics, authorization info, UE expected behaviours. </a:t>
            </a:r>
          </a:p>
          <a:p>
            <a:pPr lvl="2" eaLnBrk="1" hangingPunct="1">
              <a:defRPr/>
            </a:pPr>
            <a:endParaRPr lang="en-GB" sz="10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UE selection (1/2) </a:t>
            </a:r>
            <a:endParaRPr lang="en-IN" dirty="0"/>
          </a:p>
        </p:txBody>
      </p:sp>
    </p:spTree>
    <p:extLst>
      <p:ext uri="{BB962C8B-B14F-4D97-AF65-F5344CB8AC3E}">
        <p14:creationId xmlns:p14="http://schemas.microsoft.com/office/powerpoint/2010/main" val="3972818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320039" y="1456592"/>
            <a:ext cx="8473441" cy="4850421"/>
          </a:xfrm>
        </p:spPr>
        <p:txBody>
          <a:bodyPr/>
          <a:lstStyle/>
          <a:p>
            <a:pPr eaLnBrk="1" hangingPunct="1">
              <a:defRPr/>
            </a:pPr>
            <a:r>
              <a:rPr lang="en-GB" sz="1800"/>
              <a:t>Nokia </a:t>
            </a:r>
            <a:r>
              <a:rPr lang="en-GB" sz="1800" dirty="0"/>
              <a:t>view </a:t>
            </a:r>
          </a:p>
          <a:p>
            <a:pPr lvl="1" eaLnBrk="1" hangingPunct="1">
              <a:defRPr/>
            </a:pPr>
            <a:r>
              <a:rPr lang="en-US" sz="1600" dirty="0"/>
              <a:t>To apply pre-configured binding for UE selection when appropriate</a:t>
            </a:r>
          </a:p>
          <a:p>
            <a:pPr lvl="2" eaLnBrk="1" hangingPunct="1">
              <a:defRPr/>
            </a:pPr>
            <a:r>
              <a:rPr lang="en-US" sz="1400" dirty="0"/>
              <a:t>Even in this case, 5GC can offer additional features, such as validating the pre-configured UEs to ensure they are reachable and/or authorized or controlling the UEs.</a:t>
            </a:r>
          </a:p>
          <a:p>
            <a:pPr lvl="1" eaLnBrk="1" hangingPunct="1">
              <a:defRPr/>
            </a:pPr>
            <a:r>
              <a:rPr lang="en-US" sz="1600" dirty="0"/>
              <a:t>To select the UE readers based on location info and other information including analytics, etc.</a:t>
            </a:r>
          </a:p>
          <a:p>
            <a:pPr lvl="2" eaLnBrk="1" hangingPunct="1">
              <a:defRPr/>
            </a:pPr>
            <a:r>
              <a:rPr lang="en-US" sz="1400" dirty="0"/>
              <a:t>If the location info is provided by the AF, the 5GC initially requests all the UEs connected to the cell to communicate with the AIoT devices. The request includes an AIoT indication. </a:t>
            </a:r>
          </a:p>
          <a:p>
            <a:pPr lvl="2" eaLnBrk="1" hangingPunct="1">
              <a:defRPr/>
            </a:pPr>
            <a:r>
              <a:rPr lang="en-US" sz="1400" dirty="0"/>
              <a:t>Based on the indication, only AIoT capable/interested UEs in the cell will communicate with the AIoT devices and respond.  </a:t>
            </a:r>
          </a:p>
          <a:p>
            <a:pPr lvl="2" eaLnBrk="1" hangingPunct="1">
              <a:defRPr/>
            </a:pPr>
            <a:r>
              <a:rPr lang="en-US" sz="1400" dirty="0"/>
              <a:t>Based on their responses, 5GC creates and maintains binding information between the responding AIoT devices and their reader UEs. </a:t>
            </a:r>
          </a:p>
          <a:p>
            <a:pPr lvl="2" eaLnBrk="1" hangingPunct="1">
              <a:defRPr/>
            </a:pPr>
            <a:r>
              <a:rPr lang="en-US" sz="1400" dirty="0"/>
              <a:t>If there are overlaps, 5GC can use other info like analytics to decide the reader UEs. </a:t>
            </a:r>
          </a:p>
          <a:p>
            <a:pPr lvl="2" eaLnBrk="1" hangingPunct="1">
              <a:defRPr/>
            </a:pPr>
            <a:r>
              <a:rPr lang="en-US" sz="1400" dirty="0"/>
              <a:t>With this binding information, 5GC can avoid re-identifying the responsible UEs in subsequent requests for the same target AIoT devices. </a:t>
            </a:r>
          </a:p>
          <a:p>
            <a:pPr lvl="2" eaLnBrk="1" hangingPunct="1">
              <a:defRPr/>
            </a:pPr>
            <a:r>
              <a:rPr lang="en-US" sz="1400" dirty="0"/>
              <a:t>5GC can perform the binding discovery procedure again when the stored info is no longer valid.   </a:t>
            </a:r>
            <a:endParaRPr lang="en-GB" sz="1400" dirty="0"/>
          </a:p>
          <a:p>
            <a:pPr lvl="2" eaLnBrk="1" hangingPunct="1">
              <a:defRPr/>
            </a:pPr>
            <a:endParaRPr lang="en-GB" sz="10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UE selection (2/2) </a:t>
            </a:r>
            <a:endParaRPr lang="en-IN" dirty="0"/>
          </a:p>
        </p:txBody>
      </p:sp>
    </p:spTree>
    <p:extLst>
      <p:ext uri="{BB962C8B-B14F-4D97-AF65-F5344CB8AC3E}">
        <p14:creationId xmlns:p14="http://schemas.microsoft.com/office/powerpoint/2010/main" val="1834011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nvPr>
        </p:nvSpPr>
        <p:spPr>
          <a:xfrm>
            <a:off x="457200" y="1409701"/>
            <a:ext cx="8229600" cy="4445975"/>
          </a:xfrm>
        </p:spPr>
        <p:txBody>
          <a:bodyPr/>
          <a:lstStyle/>
          <a:p>
            <a:pPr eaLnBrk="1" hangingPunct="1">
              <a:defRPr/>
            </a:pPr>
            <a:r>
              <a:rPr lang="en-GB" sz="1600" dirty="0"/>
              <a:t>Is static or dynamic binding between AIoT devices and UEs necessary? If so, what would be the mechanisms? </a:t>
            </a:r>
          </a:p>
          <a:p>
            <a:pPr lvl="1" eaLnBrk="1" hangingPunct="1">
              <a:defRPr/>
            </a:pPr>
            <a:r>
              <a:rPr lang="en-GB" sz="1600" dirty="0"/>
              <a:t>Binding could be necessary to avoid re-selecting the UE reader(s) in subsequent communications with the same AIoT devices. </a:t>
            </a:r>
          </a:p>
          <a:p>
            <a:pPr lvl="1" eaLnBrk="1" hangingPunct="1">
              <a:defRPr/>
            </a:pPr>
            <a:r>
              <a:rPr lang="en-GB" sz="1600" dirty="0"/>
              <a:t>Static binding</a:t>
            </a:r>
          </a:p>
          <a:p>
            <a:pPr lvl="2" eaLnBrk="1" hangingPunct="1">
              <a:defRPr/>
            </a:pPr>
            <a:r>
              <a:rPr lang="en-GB" sz="1600" dirty="0" err="1"/>
              <a:t>AIoTF</a:t>
            </a:r>
            <a:r>
              <a:rPr lang="en-GB" sz="1600" dirty="0"/>
              <a:t> possibly with help of UDR creates and maintains the binding table.</a:t>
            </a:r>
          </a:p>
          <a:p>
            <a:pPr lvl="2" eaLnBrk="1" hangingPunct="1">
              <a:defRPr/>
            </a:pPr>
            <a:r>
              <a:rPr lang="en-GB" sz="1600" dirty="0"/>
              <a:t>Detailed procedures are FFS.</a:t>
            </a:r>
          </a:p>
          <a:p>
            <a:pPr lvl="1" eaLnBrk="1" hangingPunct="1">
              <a:defRPr/>
            </a:pPr>
            <a:r>
              <a:rPr lang="en-GB" sz="1600" dirty="0"/>
              <a:t>Dynamic binding</a:t>
            </a:r>
          </a:p>
          <a:p>
            <a:pPr lvl="2" eaLnBrk="1" hangingPunct="1">
              <a:defRPr/>
            </a:pPr>
            <a:r>
              <a:rPr lang="en-GB" sz="1600" dirty="0"/>
              <a:t>The same questions as the static binding case.</a:t>
            </a:r>
          </a:p>
          <a:p>
            <a:pPr lvl="2" eaLnBrk="1" hangingPunct="1">
              <a:defRPr/>
            </a:pPr>
            <a:r>
              <a:rPr lang="en-GB" sz="1600" dirty="0"/>
              <a:t>When the UE reader(s) is selected, the binding table is updated.</a:t>
            </a:r>
          </a:p>
          <a:p>
            <a:pPr lvl="2" eaLnBrk="1" hangingPunct="1">
              <a:defRPr/>
            </a:pPr>
            <a:r>
              <a:rPr lang="en-GB" sz="1600" dirty="0"/>
              <a:t>When the stored info is found to be no longer valid, the UE selection procedure is performed again and the binding table is updated.</a:t>
            </a:r>
          </a:p>
          <a:p>
            <a:pPr marL="457200" lvl="1" indent="0" eaLnBrk="1" hangingPunct="1">
              <a:buNone/>
              <a:defRPr/>
            </a:pPr>
            <a:endParaRPr lang="en-GB" sz="1600" dirty="0"/>
          </a:p>
        </p:txBody>
      </p:sp>
      <p:sp>
        <p:nvSpPr>
          <p:cNvPr id="2" name="Title 1">
            <a:extLst>
              <a:ext uri="{FF2B5EF4-FFF2-40B4-BE49-F238E27FC236}">
                <a16:creationId xmlns:a16="http://schemas.microsoft.com/office/drawing/2014/main" id="{6F337D98-1A49-5F4A-8958-6C5C9179AEDA}"/>
              </a:ext>
            </a:extLst>
          </p:cNvPr>
          <p:cNvSpPr>
            <a:spLocks noGrp="1"/>
          </p:cNvSpPr>
          <p:nvPr>
            <p:ph type="title"/>
          </p:nvPr>
        </p:nvSpPr>
        <p:spPr>
          <a:xfrm>
            <a:off x="488949" y="228600"/>
            <a:ext cx="7186735" cy="1143000"/>
          </a:xfrm>
        </p:spPr>
        <p:txBody>
          <a:bodyPr/>
          <a:lstStyle/>
          <a:p>
            <a:pPr algn="l">
              <a:defRPr/>
            </a:pPr>
            <a:r>
              <a:rPr lang="en-GB" sz="3200" b="1" dirty="0">
                <a:solidFill>
                  <a:srgbClr val="FF3300"/>
                </a:solidFill>
                <a:effectLst>
                  <a:outerShdw blurRad="38100" dist="38100" dir="2700000" algn="tl">
                    <a:srgbClr val="C0C0C0"/>
                  </a:outerShdw>
                </a:effectLst>
                <a:latin typeface="Calibri" pitchFamily="34" charset="0"/>
              </a:rPr>
              <a:t>UE </a:t>
            </a:r>
            <a:r>
              <a:rPr lang="en-GB" b="1" dirty="0">
                <a:solidFill>
                  <a:srgbClr val="FF3300"/>
                </a:solidFill>
                <a:effectLst>
                  <a:outerShdw blurRad="38100" dist="38100" dir="2700000" algn="tl">
                    <a:srgbClr val="C0C0C0"/>
                  </a:outerShdw>
                </a:effectLst>
                <a:latin typeface="Calibri" pitchFamily="34" charset="0"/>
              </a:rPr>
              <a:t>b</a:t>
            </a:r>
            <a:r>
              <a:rPr lang="en-GB" sz="3200" b="1" dirty="0">
                <a:solidFill>
                  <a:srgbClr val="FF3300"/>
                </a:solidFill>
                <a:effectLst>
                  <a:outerShdw blurRad="38100" dist="38100" dir="2700000" algn="tl">
                    <a:srgbClr val="C0C0C0"/>
                  </a:outerShdw>
                </a:effectLst>
                <a:latin typeface="Calibri" pitchFamily="34" charset="0"/>
              </a:rPr>
              <a:t>inding with AIoT device</a:t>
            </a:r>
            <a:endParaRPr lang="en-IN" dirty="0"/>
          </a:p>
        </p:txBody>
      </p:sp>
    </p:spTree>
    <p:extLst>
      <p:ext uri="{BB962C8B-B14F-4D97-AF65-F5344CB8AC3E}">
        <p14:creationId xmlns:p14="http://schemas.microsoft.com/office/powerpoint/2010/main" val="35463958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RBI5PAMIO524-1616901215-25344</_dlc_DocId>
    <_dlc_DocIdUrl xmlns="71c5aaf6-e6ce-465b-b873-5148d2a4c105">
      <Url>https://nokia.sharepoint.com/sites/gxp/_layouts/15/DocIdRedir.aspx?ID=RBI5PAMIO524-1616901215-25344</Url>
      <Description>RBI5PAMIO524-1616901215-25344</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AC75A5-8336-43CE-9B48-214DB0D234B9}">
  <ds:schemaRefs>
    <ds:schemaRef ds:uri="http://schemas.microsoft.com/sharepoint/events"/>
  </ds:schemaRefs>
</ds:datastoreItem>
</file>

<file path=customXml/itemProps2.xml><?xml version="1.0" encoding="utf-8"?>
<ds:datastoreItem xmlns:ds="http://schemas.openxmlformats.org/officeDocument/2006/customXml" ds:itemID="{EF417E82-CABA-40F1-8C66-1B4DBE27D953}">
  <ds:schemaRefs>
    <ds:schemaRef ds:uri="Microsoft.SharePoint.Taxonomy.ContentTypeSync"/>
  </ds:schemaRefs>
</ds:datastoreItem>
</file>

<file path=customXml/itemProps3.xml><?xml version="1.0" encoding="utf-8"?>
<ds:datastoreItem xmlns:ds="http://schemas.openxmlformats.org/officeDocument/2006/customXml" ds:itemID="{89DE70ED-ED6F-43C9-B4E8-D3FA8699BA1B}">
  <ds:schemaRef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3f2ce089-3858-4176-9a21-a30f9204848e"/>
    <ds:schemaRef ds:uri="http://schemas.microsoft.com/office/2006/documentManagement/types"/>
    <ds:schemaRef ds:uri="http://purl.org/dc/dcmitype/"/>
    <ds:schemaRef ds:uri="http://purl.org/dc/elements/1.1/"/>
    <ds:schemaRef ds:uri="7275bb01-7583-478d-bc14-e839a2dd5989"/>
    <ds:schemaRef ds:uri="71c5aaf6-e6ce-465b-b873-5148d2a4c105"/>
    <ds:schemaRef ds:uri="http://purl.org/dc/terms/"/>
  </ds:schemaRefs>
</ds:datastoreItem>
</file>

<file path=customXml/itemProps4.xml><?xml version="1.0" encoding="utf-8"?>
<ds:datastoreItem xmlns:ds="http://schemas.openxmlformats.org/officeDocument/2006/customXml" ds:itemID="{63C2B464-FB50-4AEA-B794-314EB9D2A0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E3871177-9B3A-4860-97D7-C367992016A3}">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
  <TotalTime>3000</TotalTime>
  <Words>1366</Words>
  <Application>Microsoft Office PowerPoint</Application>
  <PresentationFormat>On-screen Show (4:3)</PresentationFormat>
  <Paragraphs>136</Paragraphs>
  <Slides>14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 </vt:lpstr>
      <vt:lpstr>Aptos</vt:lpstr>
      <vt:lpstr>Arial</vt:lpstr>
      <vt:lpstr>Calibri</vt:lpstr>
      <vt:lpstr>Times New Roman</vt:lpstr>
      <vt:lpstr>Wingdings</vt:lpstr>
      <vt:lpstr>Office Theme</vt:lpstr>
      <vt:lpstr>PowerPoint Presentation</vt:lpstr>
      <vt:lpstr>Discussion points</vt:lpstr>
      <vt:lpstr>Architecture harmonization</vt:lpstr>
      <vt:lpstr>Protocol stack</vt:lpstr>
      <vt:lpstr>UL Data forwarding </vt:lpstr>
      <vt:lpstr>UL Data aggregation </vt:lpstr>
      <vt:lpstr>UE selection (1/2) </vt:lpstr>
      <vt:lpstr>UE selection (2/2) </vt:lpstr>
      <vt:lpstr>UE binding with AIoT device</vt:lpstr>
      <vt:lpstr>UE Configuration</vt:lpstr>
      <vt:lpstr>Thank You !</vt:lpstr>
      <vt:lpstr>Annex. Protocol stack</vt:lpstr>
      <vt:lpstr>Annex. Protocol stack</vt:lpstr>
      <vt:lpstr>Annex. Protocol stack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Dongjoo</cp:lastModifiedBy>
  <cp:revision>33</cp:revision>
  <dcterms:created xsi:type="dcterms:W3CDTF">2008-08-30T09:32:10Z</dcterms:created>
  <dcterms:modified xsi:type="dcterms:W3CDTF">2024-08-09T08:08:23Z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0x01010055A05E76B664164F9F76E63E6D6BE6ED</vt:lpwstr>
  </property>
  <property fmtid="{D5CDD505-2E9C-101B-9397-08002B2CF9AE}" pid="13" name="_dlc_DocIdItemGuid">
    <vt:lpwstr>562d5d24-1ec1-479f-91c0-0ffc20eb91b7</vt:lpwstr>
  </property>
  <property fmtid="{D5CDD505-2E9C-101B-9397-08002B2CF9AE}" pid="14" name="MediaServiceImageTags">
    <vt:lpwstr/>
  </property>
</Properties>
</file>